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s/slide3.xml" ContentType="application/vnd.openxmlformats-officedocument.presentationml.slide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slides/slide12.xml" ContentType="application/vnd.openxmlformats-officedocument.presentationml.slide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ustom.xml" ContentType="application/vnd.openxmlformats-officedocument.custom-properties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2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>
  <p:sldMasterIdLst>
    <p:sldMasterId id="2147483648" r:id="rId4"/>
  </p:sldMasterIdLst>
  <p:notesMasterIdLst>
    <p:notesMasterId r:id="rId21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  <p:custDataLst>
    <p:custData r:id="rId1"/>
    <p:custData r:id="rId2"/>
    <p:custData r:id="rId3"/>
  </p:custDataLst>
  <p:defaultTextStyle>
    <a:defPPr>
      <a:defRPr lang="de-DE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pos="2160" orient="horz"/>
      </p:guideLst>
    </p:cSldViewPr>
  </p:slideViewPr>
  <p:gridSpacing cx="36004" cy="36004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theme" Target="theme/theme1.xml"/><Relationship Id="rId6" Type="http://schemas.openxmlformats.org/officeDocument/2006/relationships/theme" Target="theme/theme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916010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79399879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fld id="{03ADE0E1-2DAE-45F5-87B7-DB9E3D8054DE}" type="datetimeFigureOut">
              <a:rPr lang="de-DE"/>
              <a:t>26.01.2026</a:t>
            </a:fld>
            <a:endParaRPr lang="de-DE"/>
          </a:p>
        </p:txBody>
      </p:sp>
      <p:sp>
        <p:nvSpPr>
          <p:cNvPr id="1282380421" name="Folienbildplatzhalt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755367681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196587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68934148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fld id="{334F4A3F-64EC-49EC-B822-7C30E9B55BB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EON Brix Sans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32551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93783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38870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4B175E-AA60-8F5A-7BE1-9808962227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63072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43279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32237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B78582-88AB-E7B9-BAF5-F23171B942B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92123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05458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83787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FBE9F6-0E07-D000-F6F5-CDFC0EF20B5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02755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882080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3695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0674B0-B2C5-A7B0-8EF4-A66EE859DC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11178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84997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34690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4EDB1E-0ABE-C5A3-2375-F4F5DE111BD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32219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1228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082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7BDCE5-4269-0EB4-9919-6E81CC80B72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3429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02459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00912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6ECADDC-D90B-29B6-F65A-EE99E0B2DC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8473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04327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59397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949F2B-B9F8-61F9-D87F-0F256D38A88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39332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72129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68788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C829D1-CA25-08FB-8F9F-AD1214F831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81134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98482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45811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94230B-0CA2-F5BB-5556-2A432B2A90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36732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98498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513967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934987-AE28-F558-3DDA-D2FA5C0B73B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7411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5134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0317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CD34C1-431E-96AD-3717-A06C121D1CE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1538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9838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93831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74B921-F423-8914-A6B8-D7024EB5E3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20408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39483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0754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8D1E30-0075-A5F2-75B6-CDE235D4DD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media1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2.svg"/><Relationship Id="rId4" Type="http://schemas.openxmlformats.org/officeDocument/2006/relationships/image" Target="../media/image4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less colo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470" name="Subtitle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1875165383" name="Title"/>
          <p:cNvSpPr>
            <a:spLocks noGrp="1"/>
          </p:cNvSpPr>
          <p:nvPr>
            <p:ph type="ctrTitle" hasCustomPrompt="1"/>
          </p:nvPr>
        </p:nvSpPr>
        <p:spPr bwMode="auto"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Title</a:t>
            </a:r>
            <a:endParaRPr/>
          </a:p>
        </p:txBody>
      </p:sp>
      <p:pic>
        <p:nvPicPr>
          <p:cNvPr id="1849644764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821683455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4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22116630" name="Datumsplatzhalter 8"/>
          <p:cNvSpPr>
            <a:spLocks noGrp="1"/>
          </p:cNvSpPr>
          <p:nvPr>
            <p:ph type="dt" sz="half" idx="14"/>
          </p:nvPr>
        </p:nvSpPr>
        <p:spPr bwMode="auto">
          <a:xfrm>
            <a:off x="479375" y="6050859"/>
            <a:ext cx="5616575" cy="360000"/>
          </a:xfrm>
        </p:spPr>
        <p:txBody>
          <a:bodyPr anchor="b"/>
          <a:lstStyle>
            <a:lvl1pPr algn="l">
              <a:lnSpc>
                <a:spcPct val="10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  <p:sp>
        <p:nvSpPr>
          <p:cNvPr id="224316272" name="Grafik 11"/>
          <p:cNvSpPr>
            <a:spLocks noChangeAspect="1"/>
          </p:cNvSpPr>
          <p:nvPr userDrawn="1"/>
        </p:nvSpPr>
        <p:spPr bwMode="auto">
          <a:xfrm>
            <a:off x="9732576" y="5765508"/>
            <a:ext cx="1980000" cy="579730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rgbClr val="EA1B0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7925171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pPr>
              <a:defRPr/>
            </a:pPr>
            <a:fld id="{800A6A20-E873-F140-AC79-822BDF254684}" type="datetime1">
              <a:rPr lang="en-GB"/>
              <a:t>26/01/2026</a:t>
            </a:fld>
            <a:endParaRPr lang="en-GB"/>
          </a:p>
        </p:txBody>
      </p:sp>
      <p:sp>
        <p:nvSpPr>
          <p:cNvPr id="66900575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56304478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570725617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276574" y="1"/>
            <a:ext cx="5915424" cy="68580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908318908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7199"/>
            <a:ext cx="5436000" cy="4104000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90051635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5436613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243522446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medium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0705420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56503FA3-8982-0240-96EB-0717438A640D}" type="datetime1">
              <a:rPr lang="en-GB"/>
              <a:t>26/01/2026</a:t>
            </a:fld>
            <a:endParaRPr lang="en-GB"/>
          </a:p>
        </p:txBody>
      </p:sp>
      <p:sp>
        <p:nvSpPr>
          <p:cNvPr id="1259066064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480000" y="6526211"/>
            <a:ext cx="3504000" cy="138499"/>
          </a:xfrm>
        </p:spPr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037884560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366435929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344574" y="1"/>
            <a:ext cx="7847425" cy="68580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351985529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862894171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3528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1774087895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2 imag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175223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A92F7AF8-436B-7E4C-B79C-9AFED39A31DF}" type="datetime1">
              <a:rPr lang="en-GB"/>
              <a:t>26/01/2026</a:t>
            </a:fld>
            <a:endParaRPr lang="en-GB"/>
          </a:p>
        </p:txBody>
      </p:sp>
      <p:sp>
        <p:nvSpPr>
          <p:cNvPr id="1390585611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2554761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632658384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-1" y="1807198"/>
            <a:ext cx="6132514" cy="50508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2091624546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Two Images Slide</a:t>
            </a:r>
            <a:endParaRPr/>
          </a:p>
        </p:txBody>
      </p:sp>
      <p:sp>
        <p:nvSpPr>
          <p:cNvPr id="929419592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132512" y="1807198"/>
            <a:ext cx="6056175" cy="50508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large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807655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454086B4-C1C9-5E41-95C0-A15114FD0380}" type="datetime1">
              <a:rPr lang="en-GB"/>
              <a:t>26/01/2026</a:t>
            </a:fld>
            <a:endParaRPr lang="en-GB"/>
          </a:p>
        </p:txBody>
      </p:sp>
      <p:sp>
        <p:nvSpPr>
          <p:cNvPr id="108139891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4732193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989275488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1807198"/>
            <a:ext cx="12192000" cy="50508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135657345" name="Titel 6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full screen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505650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271706681" name="Titel 5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mag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195015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162AFC14-86FA-9D4E-B7BC-74F2486D8FF3}" type="datetime1">
              <a:rPr lang="en-GB"/>
              <a:t>26/01/2026</a:t>
            </a:fld>
            <a:endParaRPr lang="en-GB"/>
          </a:p>
        </p:txBody>
      </p:sp>
      <p:sp>
        <p:nvSpPr>
          <p:cNvPr id="1695894599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10611315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12366204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pic>
        <p:nvPicPr>
          <p:cNvPr id="428004410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552132370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409227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BCBEAAC-B2AD-9E48-A8EA-4EB764E838A2}" type="datetime1">
              <a:rPr lang="en-GB"/>
              <a:t>26/01/2026</a:t>
            </a:fld>
            <a:endParaRPr lang="en-GB"/>
          </a:p>
        </p:txBody>
      </p:sp>
      <p:sp>
        <p:nvSpPr>
          <p:cNvPr id="68065430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51645272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37434184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Title only - gre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5605212" name="SHAPE background"/>
          <p:cNvSpPr/>
          <p:nvPr userDrawn="1"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500"/>
          </a:p>
        </p:txBody>
      </p:sp>
      <p:sp>
        <p:nvSpPr>
          <p:cNvPr id="122793343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D62BF7-8CBC-9E45-BB2F-9259532D43CD}" type="datetime1">
              <a:rPr lang="en-GB"/>
              <a:t>26/01/2026</a:t>
            </a:fld>
            <a:endParaRPr lang="en-GB"/>
          </a:p>
        </p:txBody>
      </p:sp>
      <p:sp>
        <p:nvSpPr>
          <p:cNvPr id="116157388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426069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4835256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Empt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1498077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99B5F3EF-3489-EF41-92AE-C07F97C393BA}" type="datetime1">
              <a:rPr lang="en-GB"/>
              <a:t>26/01/2026</a:t>
            </a:fld>
            <a:endParaRPr lang="en-GB"/>
          </a:p>
        </p:txBody>
      </p:sp>
      <p:sp>
        <p:nvSpPr>
          <p:cNvPr id="1730253663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94596828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Empty with foo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155748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454F111-9A96-A84D-87BF-789F902DF62C}" type="datetime1">
              <a:rPr lang="en-GB"/>
              <a:t>26/01/2026</a:t>
            </a:fld>
            <a:endParaRPr lang="en-GB"/>
          </a:p>
        </p:txBody>
      </p:sp>
      <p:sp>
        <p:nvSpPr>
          <p:cNvPr id="79109615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45694140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with big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159761" name="Fußzeilenplatzhalter 5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063014105" name="Foliennummernplatzhalter 6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286865532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138852281" name="Subtitle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835047880" name="Title"/>
          <p:cNvSpPr>
            <a:spLocks noGrp="1"/>
          </p:cNvSpPr>
          <p:nvPr>
            <p:ph type="ctrTitle" hasCustomPrompt="1"/>
          </p:nvPr>
        </p:nvSpPr>
        <p:spPr bwMode="auto"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Title</a:t>
            </a:r>
            <a:endParaRPr/>
          </a:p>
        </p:txBody>
      </p:sp>
      <p:pic>
        <p:nvPicPr>
          <p:cNvPr id="413726732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696212161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245282516" name="Textplatzhalter 9"/>
          <p:cNvSpPr>
            <a:spLocks noChangeAspect="1" noGrp="1"/>
          </p:cNvSpPr>
          <p:nvPr>
            <p:ph type="body" sz="quarter" idx="15" hasCustomPrompt="1"/>
          </p:nvPr>
        </p:nvSpPr>
        <p:spPr bwMode="auto">
          <a:xfrm>
            <a:off x="9732576" y="5765508"/>
            <a:ext cx="1980000" cy="579730"/>
          </a:xfrm>
          <a:custGeom>
            <a:avLst/>
            <a:gdLst>
              <a:gd name="connsiteX0" fmla="*/ 754995 w 1980000"/>
              <a:gd name="connsiteY0" fmla="*/ 261609 h 579730"/>
              <a:gd name="connsiteX1" fmla="*/ 807222 w 1980000"/>
              <a:gd name="connsiteY1" fmla="*/ 297838 h 579730"/>
              <a:gd name="connsiteX2" fmla="*/ 788908 w 1980000"/>
              <a:gd name="connsiteY2" fmla="*/ 355083 h 579730"/>
              <a:gd name="connsiteX3" fmla="*/ 710034 w 1980000"/>
              <a:gd name="connsiteY3" fmla="*/ 396392 h 579730"/>
              <a:gd name="connsiteX4" fmla="*/ 656361 w 1980000"/>
              <a:gd name="connsiteY4" fmla="*/ 359438 h 579730"/>
              <a:gd name="connsiteX5" fmla="*/ 673042 w 1980000"/>
              <a:gd name="connsiteY5" fmla="*/ 307259 h 579730"/>
              <a:gd name="connsiteX6" fmla="*/ 754995 w 1980000"/>
              <a:gd name="connsiteY6" fmla="*/ 261609 h 579730"/>
              <a:gd name="connsiteX7" fmla="*/ 1119084 w 1980000"/>
              <a:gd name="connsiteY7" fmla="*/ 220299 h 579730"/>
              <a:gd name="connsiteX8" fmla="*/ 1074832 w 1980000"/>
              <a:gd name="connsiteY8" fmla="*/ 235514 h 579730"/>
              <a:gd name="connsiteX9" fmla="*/ 1016090 w 1980000"/>
              <a:gd name="connsiteY9" fmla="*/ 440599 h 579730"/>
              <a:gd name="connsiteX10" fmla="*/ 1053802 w 1980000"/>
              <a:gd name="connsiteY10" fmla="*/ 462330 h 579730"/>
              <a:gd name="connsiteX11" fmla="*/ 1098044 w 1980000"/>
              <a:gd name="connsiteY11" fmla="*/ 450746 h 579730"/>
              <a:gd name="connsiteX12" fmla="*/ 1155866 w 1980000"/>
              <a:gd name="connsiteY12" fmla="*/ 245613 h 579730"/>
              <a:gd name="connsiteX13" fmla="*/ 1119084 w 1980000"/>
              <a:gd name="connsiteY13" fmla="*/ 220299 h 579730"/>
              <a:gd name="connsiteX14" fmla="*/ 1980000 w 1980000"/>
              <a:gd name="connsiteY14" fmla="*/ 214513 h 579730"/>
              <a:gd name="connsiteX15" fmla="*/ 1980000 w 1980000"/>
              <a:gd name="connsiteY15" fmla="*/ 214514 h 579730"/>
              <a:gd name="connsiteX16" fmla="*/ 1980000 w 1980000"/>
              <a:gd name="connsiteY16" fmla="*/ 214514 h 579730"/>
              <a:gd name="connsiteX17" fmla="*/ 443864 w 1980000"/>
              <a:gd name="connsiteY17" fmla="*/ 147101 h 579730"/>
              <a:gd name="connsiteX18" fmla="*/ 248038 w 1980000"/>
              <a:gd name="connsiteY18" fmla="*/ 260876 h 579730"/>
              <a:gd name="connsiteX19" fmla="*/ 257468 w 1980000"/>
              <a:gd name="connsiteY19" fmla="*/ 268847 h 579730"/>
              <a:gd name="connsiteX20" fmla="*/ 407597 w 1980000"/>
              <a:gd name="connsiteY20" fmla="*/ 268847 h 579730"/>
              <a:gd name="connsiteX21" fmla="*/ 465614 w 1980000"/>
              <a:gd name="connsiteY21" fmla="*/ 210877 h 579730"/>
              <a:gd name="connsiteX22" fmla="*/ 443864 w 1980000"/>
              <a:gd name="connsiteY22" fmla="*/ 147101 h 579730"/>
              <a:gd name="connsiteX23" fmla="*/ 1878423 w 1980000"/>
              <a:gd name="connsiteY23" fmla="*/ 123916 h 579730"/>
              <a:gd name="connsiteX24" fmla="*/ 1960294 w 1980000"/>
              <a:gd name="connsiteY24" fmla="*/ 154404 h 579730"/>
              <a:gd name="connsiteX25" fmla="*/ 1980000 w 1980000"/>
              <a:gd name="connsiteY25" fmla="*/ 214514 h 579730"/>
              <a:gd name="connsiteX26" fmla="*/ 1976583 w 1980000"/>
              <a:gd name="connsiteY26" fmla="*/ 246216 h 579730"/>
              <a:gd name="connsiteX27" fmla="*/ 1888119 w 1980000"/>
              <a:gd name="connsiteY27" fmla="*/ 541858 h 579730"/>
              <a:gd name="connsiteX28" fmla="*/ 1842165 w 1980000"/>
              <a:gd name="connsiteY28" fmla="*/ 567409 h 579730"/>
              <a:gd name="connsiteX29" fmla="*/ 1761021 w 1980000"/>
              <a:gd name="connsiteY29" fmla="*/ 547065 h 579730"/>
              <a:gd name="connsiteX30" fmla="*/ 1756948 w 1980000"/>
              <a:gd name="connsiteY30" fmla="*/ 532500 h 579730"/>
              <a:gd name="connsiteX31" fmla="*/ 1825889 w 1980000"/>
              <a:gd name="connsiteY31" fmla="*/ 302235 h 579730"/>
              <a:gd name="connsiteX32" fmla="*/ 1802272 w 1980000"/>
              <a:gd name="connsiteY32" fmla="*/ 270298 h 579730"/>
              <a:gd name="connsiteX33" fmla="*/ 1451249 w 1980000"/>
              <a:gd name="connsiteY33" fmla="*/ 547847 h 579730"/>
              <a:gd name="connsiteX34" fmla="*/ 1399756 w 1980000"/>
              <a:gd name="connsiteY34" fmla="*/ 564508 h 579730"/>
              <a:gd name="connsiteX35" fmla="*/ 1343177 w 1980000"/>
              <a:gd name="connsiteY35" fmla="*/ 549291 h 579730"/>
              <a:gd name="connsiteX36" fmla="*/ 1336972 w 1980000"/>
              <a:gd name="connsiteY36" fmla="*/ 530371 h 579730"/>
              <a:gd name="connsiteX37" fmla="*/ 1343908 w 1980000"/>
              <a:gd name="connsiteY37" fmla="*/ 502189 h 579730"/>
              <a:gd name="connsiteX38" fmla="*/ 1467920 w 1980000"/>
              <a:gd name="connsiteY38" fmla="*/ 156523 h 579730"/>
              <a:gd name="connsiteX39" fmla="*/ 1481646 w 1980000"/>
              <a:gd name="connsiteY39" fmla="*/ 146983 h 579730"/>
              <a:gd name="connsiteX40" fmla="*/ 1522328 w 1980000"/>
              <a:gd name="connsiteY40" fmla="*/ 142753 h 579730"/>
              <a:gd name="connsiteX41" fmla="*/ 1582666 w 1980000"/>
              <a:gd name="connsiteY41" fmla="*/ 151889 h 579730"/>
              <a:gd name="connsiteX42" fmla="*/ 1582791 w 1980000"/>
              <a:gd name="connsiteY42" fmla="*/ 176826 h 579730"/>
              <a:gd name="connsiteX43" fmla="*/ 1618784 w 1980000"/>
              <a:gd name="connsiteY43" fmla="*/ 224640 h 579730"/>
              <a:gd name="connsiteX44" fmla="*/ 1878423 w 1980000"/>
              <a:gd name="connsiteY44" fmla="*/ 123916 h 579730"/>
              <a:gd name="connsiteX45" fmla="*/ 1166217 w 1980000"/>
              <a:gd name="connsiteY45" fmla="*/ 110146 h 579730"/>
              <a:gd name="connsiteX46" fmla="*/ 1352605 w 1980000"/>
              <a:gd name="connsiteY46" fmla="*/ 213774 h 579730"/>
              <a:gd name="connsiteX47" fmla="*/ 1279759 w 1980000"/>
              <a:gd name="connsiteY47" fmla="*/ 426095 h 579730"/>
              <a:gd name="connsiteX48" fmla="*/ 995050 w 1980000"/>
              <a:gd name="connsiteY48" fmla="*/ 567409 h 579730"/>
              <a:gd name="connsiteX49" fmla="*/ 818818 w 1980000"/>
              <a:gd name="connsiteY49" fmla="*/ 465953 h 579730"/>
              <a:gd name="connsiteX50" fmla="*/ 891344 w 1980000"/>
              <a:gd name="connsiteY50" fmla="*/ 257261 h 579730"/>
              <a:gd name="connsiteX51" fmla="*/ 1166217 w 1980000"/>
              <a:gd name="connsiteY51" fmla="*/ 110146 h 579730"/>
              <a:gd name="connsiteX52" fmla="*/ 508412 w 1980000"/>
              <a:gd name="connsiteY52" fmla="*/ 0 h 579730"/>
              <a:gd name="connsiteX53" fmla="*/ 625899 w 1980000"/>
              <a:gd name="connsiteY53" fmla="*/ 224640 h 579730"/>
              <a:gd name="connsiteX54" fmla="*/ 459089 w 1980000"/>
              <a:gd name="connsiteY54" fmla="*/ 379725 h 579730"/>
              <a:gd name="connsiteX55" fmla="*/ 397447 w 1980000"/>
              <a:gd name="connsiteY55" fmla="*/ 379725 h 579730"/>
              <a:gd name="connsiteX56" fmla="*/ 211772 w 1980000"/>
              <a:gd name="connsiteY56" fmla="*/ 376096 h 579730"/>
              <a:gd name="connsiteX57" fmla="*/ 194372 w 1980000"/>
              <a:gd name="connsiteY57" fmla="*/ 379725 h 579730"/>
              <a:gd name="connsiteX58" fmla="*/ 314040 w 1980000"/>
              <a:gd name="connsiteY58" fmla="*/ 484804 h 579730"/>
              <a:gd name="connsiteX59" fmla="*/ 415575 w 1980000"/>
              <a:gd name="connsiteY59" fmla="*/ 440885 h 579730"/>
              <a:gd name="connsiteX60" fmla="*/ 522912 w 1980000"/>
              <a:gd name="connsiteY60" fmla="*/ 433346 h 579730"/>
              <a:gd name="connsiteX61" fmla="*/ 623727 w 1980000"/>
              <a:gd name="connsiteY61" fmla="*/ 463057 h 579730"/>
              <a:gd name="connsiteX62" fmla="*/ 353205 w 1980000"/>
              <a:gd name="connsiteY62" fmla="*/ 579730 h 579730"/>
              <a:gd name="connsiteX63" fmla="*/ 0 w 1980000"/>
              <a:gd name="connsiteY63" fmla="*/ 357261 h 579730"/>
              <a:gd name="connsiteX64" fmla="*/ 508412 w 1980000"/>
              <a:gd name="connsiteY64" fmla="*/ 0 h 5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980000" h="579730" fill="norm" stroke="1" extrusionOk="0">
                <a:moveTo>
                  <a:pt x="754995" y="261609"/>
                </a:moveTo>
                <a:cubicBezTo>
                  <a:pt x="781939" y="261609"/>
                  <a:pt x="807222" y="272804"/>
                  <a:pt x="807222" y="297838"/>
                </a:cubicBezTo>
                <a:cubicBezTo>
                  <a:pt x="807222" y="311603"/>
                  <a:pt x="791178" y="349484"/>
                  <a:pt x="788908" y="355083"/>
                </a:cubicBezTo>
                <a:cubicBezTo>
                  <a:pt x="774485" y="390628"/>
                  <a:pt x="736660" y="396392"/>
                  <a:pt x="710034" y="396392"/>
                </a:cubicBezTo>
                <a:cubicBezTo>
                  <a:pt x="670087" y="396392"/>
                  <a:pt x="656361" y="382058"/>
                  <a:pt x="656361" y="359438"/>
                </a:cubicBezTo>
                <a:cubicBezTo>
                  <a:pt x="656361" y="341932"/>
                  <a:pt x="671098" y="311712"/>
                  <a:pt x="673042" y="307259"/>
                </a:cubicBezTo>
                <a:cubicBezTo>
                  <a:pt x="691026" y="266083"/>
                  <a:pt x="723221" y="261609"/>
                  <a:pt x="754995" y="261609"/>
                </a:cubicBezTo>
                <a:close/>
                <a:moveTo>
                  <a:pt x="1119084" y="220299"/>
                </a:moveTo>
                <a:cubicBezTo>
                  <a:pt x="1105084" y="220299"/>
                  <a:pt x="1084269" y="222477"/>
                  <a:pt x="1074832" y="235514"/>
                </a:cubicBezTo>
                <a:cubicBezTo>
                  <a:pt x="1039503" y="284389"/>
                  <a:pt x="1016090" y="406602"/>
                  <a:pt x="1016090" y="440599"/>
                </a:cubicBezTo>
                <a:cubicBezTo>
                  <a:pt x="1016090" y="463812"/>
                  <a:pt x="1032232" y="462330"/>
                  <a:pt x="1053802" y="462330"/>
                </a:cubicBezTo>
                <a:cubicBezTo>
                  <a:pt x="1066352" y="462330"/>
                  <a:pt x="1086609" y="462647"/>
                  <a:pt x="1098044" y="450746"/>
                </a:cubicBezTo>
                <a:cubicBezTo>
                  <a:pt x="1129084" y="418439"/>
                  <a:pt x="1155866" y="272043"/>
                  <a:pt x="1155866" y="245613"/>
                </a:cubicBezTo>
                <a:cubicBezTo>
                  <a:pt x="1155866" y="226818"/>
                  <a:pt x="1154511" y="220299"/>
                  <a:pt x="1119084" y="220299"/>
                </a:cubicBezTo>
                <a:close/>
                <a:moveTo>
                  <a:pt x="1980000" y="214513"/>
                </a:moveTo>
                <a:lnTo>
                  <a:pt x="1980000" y="214514"/>
                </a:lnTo>
                <a:lnTo>
                  <a:pt x="1980000" y="214514"/>
                </a:lnTo>
                <a:close/>
                <a:moveTo>
                  <a:pt x="443864" y="147101"/>
                </a:moveTo>
                <a:cubicBezTo>
                  <a:pt x="377093" y="147101"/>
                  <a:pt x="259801" y="249130"/>
                  <a:pt x="248038" y="260876"/>
                </a:cubicBezTo>
                <a:cubicBezTo>
                  <a:pt x="239334" y="269579"/>
                  <a:pt x="245844" y="268847"/>
                  <a:pt x="257468" y="268847"/>
                </a:cubicBezTo>
                <a:lnTo>
                  <a:pt x="407597" y="268847"/>
                </a:lnTo>
                <a:cubicBezTo>
                  <a:pt x="460789" y="268847"/>
                  <a:pt x="465614" y="259906"/>
                  <a:pt x="465614" y="210877"/>
                </a:cubicBezTo>
                <a:cubicBezTo>
                  <a:pt x="465614" y="184663"/>
                  <a:pt x="464377" y="147101"/>
                  <a:pt x="443864" y="147101"/>
                </a:cubicBezTo>
                <a:close/>
                <a:moveTo>
                  <a:pt x="1878423" y="123916"/>
                </a:moveTo>
                <a:cubicBezTo>
                  <a:pt x="1919866" y="123916"/>
                  <a:pt x="1945260" y="136692"/>
                  <a:pt x="1960294" y="154404"/>
                </a:cubicBezTo>
                <a:lnTo>
                  <a:pt x="1980000" y="214514"/>
                </a:lnTo>
                <a:lnTo>
                  <a:pt x="1976583" y="246216"/>
                </a:lnTo>
                <a:cubicBezTo>
                  <a:pt x="1961298" y="334541"/>
                  <a:pt x="1899449" y="512052"/>
                  <a:pt x="1888119" y="541858"/>
                </a:cubicBezTo>
                <a:cubicBezTo>
                  <a:pt x="1879605" y="564243"/>
                  <a:pt x="1863296" y="567409"/>
                  <a:pt x="1842165" y="567409"/>
                </a:cubicBezTo>
                <a:cubicBezTo>
                  <a:pt x="1803923" y="567409"/>
                  <a:pt x="1775082" y="558315"/>
                  <a:pt x="1761021" y="547065"/>
                </a:cubicBezTo>
                <a:cubicBezTo>
                  <a:pt x="1758106" y="544751"/>
                  <a:pt x="1754502" y="539781"/>
                  <a:pt x="1756948" y="532500"/>
                </a:cubicBezTo>
                <a:cubicBezTo>
                  <a:pt x="1771323" y="489691"/>
                  <a:pt x="1825889" y="335539"/>
                  <a:pt x="1825889" y="302235"/>
                </a:cubicBezTo>
                <a:cubicBezTo>
                  <a:pt x="1825889" y="284006"/>
                  <a:pt x="1820491" y="270298"/>
                  <a:pt x="1802272" y="270298"/>
                </a:cubicBezTo>
                <a:cubicBezTo>
                  <a:pt x="1691834" y="270298"/>
                  <a:pt x="1488926" y="505756"/>
                  <a:pt x="1451249" y="547847"/>
                </a:cubicBezTo>
                <a:cubicBezTo>
                  <a:pt x="1438921" y="561603"/>
                  <a:pt x="1420857" y="564508"/>
                  <a:pt x="1399756" y="564508"/>
                </a:cubicBezTo>
                <a:cubicBezTo>
                  <a:pt x="1373639" y="564508"/>
                  <a:pt x="1345824" y="550660"/>
                  <a:pt x="1343177" y="549291"/>
                </a:cubicBezTo>
                <a:cubicBezTo>
                  <a:pt x="1334919" y="545027"/>
                  <a:pt x="1334529" y="540316"/>
                  <a:pt x="1336972" y="530371"/>
                </a:cubicBezTo>
                <a:lnTo>
                  <a:pt x="1343908" y="502189"/>
                </a:lnTo>
                <a:cubicBezTo>
                  <a:pt x="1356602" y="450633"/>
                  <a:pt x="1422344" y="259892"/>
                  <a:pt x="1467920" y="156523"/>
                </a:cubicBezTo>
                <a:cubicBezTo>
                  <a:pt x="1469858" y="152154"/>
                  <a:pt x="1471749" y="148525"/>
                  <a:pt x="1481646" y="146983"/>
                </a:cubicBezTo>
                <a:cubicBezTo>
                  <a:pt x="1486243" y="146264"/>
                  <a:pt x="1501324" y="142753"/>
                  <a:pt x="1522328" y="142753"/>
                </a:cubicBezTo>
                <a:cubicBezTo>
                  <a:pt x="1537729" y="142753"/>
                  <a:pt x="1567660" y="143849"/>
                  <a:pt x="1582666" y="151889"/>
                </a:cubicBezTo>
                <a:cubicBezTo>
                  <a:pt x="1582666" y="151889"/>
                  <a:pt x="1582791" y="151666"/>
                  <a:pt x="1582791" y="176826"/>
                </a:cubicBezTo>
                <a:cubicBezTo>
                  <a:pt x="1582791" y="187692"/>
                  <a:pt x="1583979" y="224640"/>
                  <a:pt x="1618784" y="224640"/>
                </a:cubicBezTo>
                <a:cubicBezTo>
                  <a:pt x="1677520" y="224640"/>
                  <a:pt x="1784148" y="123916"/>
                  <a:pt x="1878423" y="123916"/>
                </a:cubicBezTo>
                <a:close/>
                <a:moveTo>
                  <a:pt x="1166217" y="110146"/>
                </a:moveTo>
                <a:cubicBezTo>
                  <a:pt x="1249423" y="110146"/>
                  <a:pt x="1352605" y="123197"/>
                  <a:pt x="1352605" y="213774"/>
                </a:cubicBezTo>
                <a:cubicBezTo>
                  <a:pt x="1352605" y="269565"/>
                  <a:pt x="1297473" y="392064"/>
                  <a:pt x="1279759" y="426095"/>
                </a:cubicBezTo>
                <a:cubicBezTo>
                  <a:pt x="1205698" y="568373"/>
                  <a:pt x="1106753" y="567409"/>
                  <a:pt x="995050" y="567409"/>
                </a:cubicBezTo>
                <a:cubicBezTo>
                  <a:pt x="940469" y="567409"/>
                  <a:pt x="818818" y="568039"/>
                  <a:pt x="818818" y="465953"/>
                </a:cubicBezTo>
                <a:cubicBezTo>
                  <a:pt x="818818" y="420295"/>
                  <a:pt x="858641" y="336609"/>
                  <a:pt x="891344" y="257261"/>
                </a:cubicBezTo>
                <a:cubicBezTo>
                  <a:pt x="905250" y="223517"/>
                  <a:pt x="964498" y="110146"/>
                  <a:pt x="1166217" y="110146"/>
                </a:cubicBezTo>
                <a:close/>
                <a:moveTo>
                  <a:pt x="508412" y="0"/>
                </a:moveTo>
                <a:cubicBezTo>
                  <a:pt x="611796" y="0"/>
                  <a:pt x="625899" y="164521"/>
                  <a:pt x="625899" y="224640"/>
                </a:cubicBezTo>
                <a:cubicBezTo>
                  <a:pt x="625899" y="353085"/>
                  <a:pt x="546821" y="379725"/>
                  <a:pt x="459089" y="379725"/>
                </a:cubicBezTo>
                <a:lnTo>
                  <a:pt x="397447" y="379725"/>
                </a:lnTo>
                <a:cubicBezTo>
                  <a:pt x="335838" y="379725"/>
                  <a:pt x="211772" y="376096"/>
                  <a:pt x="211772" y="376096"/>
                </a:cubicBezTo>
                <a:cubicBezTo>
                  <a:pt x="201818" y="375902"/>
                  <a:pt x="194372" y="373925"/>
                  <a:pt x="194372" y="379725"/>
                </a:cubicBezTo>
                <a:cubicBezTo>
                  <a:pt x="194372" y="421609"/>
                  <a:pt x="241793" y="484804"/>
                  <a:pt x="314040" y="484804"/>
                </a:cubicBezTo>
                <a:cubicBezTo>
                  <a:pt x="370933" y="484804"/>
                  <a:pt x="407597" y="449295"/>
                  <a:pt x="415575" y="440885"/>
                </a:cubicBezTo>
                <a:cubicBezTo>
                  <a:pt x="415575" y="440885"/>
                  <a:pt x="480945" y="433346"/>
                  <a:pt x="522912" y="433346"/>
                </a:cubicBezTo>
                <a:cubicBezTo>
                  <a:pt x="563663" y="433346"/>
                  <a:pt x="623727" y="439866"/>
                  <a:pt x="623727" y="463057"/>
                </a:cubicBezTo>
                <a:cubicBezTo>
                  <a:pt x="623727" y="508296"/>
                  <a:pt x="476623" y="579730"/>
                  <a:pt x="353205" y="579730"/>
                </a:cubicBezTo>
                <a:cubicBezTo>
                  <a:pt x="167382" y="579730"/>
                  <a:pt x="0" y="478867"/>
                  <a:pt x="0" y="357261"/>
                </a:cubicBezTo>
                <a:cubicBezTo>
                  <a:pt x="0" y="153487"/>
                  <a:pt x="393612" y="0"/>
                  <a:pt x="50841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>
              <a:defRPr/>
            </a:pPr>
            <a:r>
              <a:rPr lang="en-GB"/>
              <a:t>  </a:t>
            </a:r>
            <a:endParaRPr/>
          </a:p>
        </p:txBody>
      </p:sp>
      <p:sp>
        <p:nvSpPr>
          <p:cNvPr id="1550235571" name="Datumsplatzhalter 5"/>
          <p:cNvSpPr>
            <a:spLocks noGrp="1"/>
          </p:cNvSpPr>
          <p:nvPr>
            <p:ph type="dt" sz="half" idx="16"/>
          </p:nvPr>
        </p:nvSpPr>
        <p:spPr bwMode="auto">
          <a:xfrm>
            <a:off x="479375" y="6050859"/>
            <a:ext cx="5616000" cy="36000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Graph/Table 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752645" name="SHAPE background"/>
          <p:cNvSpPr/>
          <p:nvPr userDrawn="1"/>
        </p:nvSpPr>
        <p:spPr bwMode="auto">
          <a:xfrm>
            <a:off x="0" y="0"/>
            <a:ext cx="7824788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500"/>
          </a:p>
        </p:txBody>
      </p:sp>
      <p:sp>
        <p:nvSpPr>
          <p:cNvPr id="140254768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C099EB4-9340-0347-AF3C-D74FCC7E080E}" type="datetime1">
              <a:rPr lang="en-GB"/>
              <a:t>26/01/2026</a:t>
            </a:fld>
            <a:endParaRPr lang="en-GB"/>
          </a:p>
        </p:txBody>
      </p:sp>
      <p:sp>
        <p:nvSpPr>
          <p:cNvPr id="102009119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46380885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68057883" name="Content right"/>
          <p:cNvSpPr>
            <a:spLocks noGrp="1"/>
          </p:cNvSpPr>
          <p:nvPr>
            <p:ph sz="quarter" idx="14" hasCustomPrompt="1"/>
          </p:nvPr>
        </p:nvSpPr>
        <p:spPr bwMode="auto">
          <a:xfrm>
            <a:off x="8183563" y="1807199"/>
            <a:ext cx="3529012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83439578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8183563" y="512763"/>
            <a:ext cx="3528436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1510492529" name="Chart Footnote/Source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0000" y="5759167"/>
            <a:ext cx="7092375" cy="15132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b="0"/>
            </a:lvl1pPr>
          </a:lstStyle>
          <a:p>
            <a:pPr lvl="0">
              <a:defRPr/>
            </a:pPr>
            <a:r>
              <a:rPr lang="en-GB"/>
              <a:t>Footnote/Source</a:t>
            </a:r>
            <a:endParaRPr/>
          </a:p>
        </p:txBody>
      </p:sp>
      <p:sp>
        <p:nvSpPr>
          <p:cNvPr id="160086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3" y="1399159"/>
            <a:ext cx="7091801" cy="4262088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GB"/>
              <a:t>Insert graph/table</a:t>
            </a:r>
            <a:endParaRPr/>
          </a:p>
        </p:txBody>
      </p:sp>
      <p:sp>
        <p:nvSpPr>
          <p:cNvPr id="1490031091" name="Chart Subtitle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80000" y="851410"/>
            <a:ext cx="7092375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Unit measure</a:t>
            </a:r>
            <a:endParaRPr/>
          </a:p>
        </p:txBody>
      </p:sp>
      <p:sp>
        <p:nvSpPr>
          <p:cNvPr id="843988102" name="Chart Titl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80000" y="512763"/>
            <a:ext cx="7092375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>
              <a:defRPr/>
            </a:pPr>
            <a:r>
              <a:rPr lang="en-GB"/>
              <a:t>Chart title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Graph/Table B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8814146" name="SHAPE background"/>
          <p:cNvSpPr/>
          <p:nvPr userDrawn="1"/>
        </p:nvSpPr>
        <p:spPr bwMode="auto">
          <a:xfrm>
            <a:off x="6275388" y="0"/>
            <a:ext cx="5916612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500"/>
          </a:p>
        </p:txBody>
      </p:sp>
      <p:sp>
        <p:nvSpPr>
          <p:cNvPr id="152225784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30FC8AF-567C-5F49-8E44-47B93969B66E}" type="datetime1">
              <a:rPr lang="en-GB"/>
              <a:t>26/01/2026</a:t>
            </a:fld>
            <a:endParaRPr lang="en-GB"/>
          </a:p>
        </p:txBody>
      </p:sp>
      <p:sp>
        <p:nvSpPr>
          <p:cNvPr id="64998082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28657618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547595242" name="Content right"/>
          <p:cNvSpPr>
            <a:spLocks noGrp="1"/>
          </p:cNvSpPr>
          <p:nvPr>
            <p:ph sz="quarter" idx="14" hasCustomPrompt="1"/>
          </p:nvPr>
        </p:nvSpPr>
        <p:spPr bwMode="auto">
          <a:xfrm>
            <a:off x="479998" y="1807199"/>
            <a:ext cx="4968301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929322694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999" y="512763"/>
            <a:ext cx="49683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1608768211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6743700" y="512762"/>
            <a:ext cx="4968300" cy="4514278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GB"/>
              <a:t>Insert graph/table</a:t>
            </a:r>
            <a:endParaRPr/>
          </a:p>
        </p:txBody>
      </p:sp>
      <p:sp>
        <p:nvSpPr>
          <p:cNvPr id="1009555016" name="Chart Subtitle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743299" y="5598356"/>
            <a:ext cx="4968702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Unit measure</a:t>
            </a:r>
            <a:endParaRPr/>
          </a:p>
        </p:txBody>
      </p:sp>
      <p:sp>
        <p:nvSpPr>
          <p:cNvPr id="290123921" name="Chart Titl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743299" y="5259709"/>
            <a:ext cx="4968702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>
              <a:defRPr/>
            </a:pPr>
            <a:r>
              <a:rPr lang="en-GB"/>
              <a:t>Chart title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p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884552" name="Rectangle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rgbClr val="EA1B0A"/>
              </a:gs>
              <a:gs pos="98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1262680404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DCDB24E5-50DF-AB48-84B3-580C5F8120F5}" type="datetime1">
              <a:rPr lang="en-GB"/>
              <a:t>26/01/2026</a:t>
            </a:fld>
            <a:endParaRPr lang="en-GB"/>
          </a:p>
        </p:txBody>
      </p:sp>
      <p:sp>
        <p:nvSpPr>
          <p:cNvPr id="650287095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813255278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018943157" name="Numb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X</a:t>
            </a:r>
            <a:endParaRPr/>
          </a:p>
        </p:txBody>
      </p:sp>
      <p:sp>
        <p:nvSpPr>
          <p:cNvPr id="259498666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999" y="512763"/>
            <a:ext cx="11232575" cy="1809647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1532376748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831992441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022888999" name="Text Placeholder 12"/>
          <p:cNvSpPr>
            <a:spLocks noGrp="1"/>
          </p:cNvSpPr>
          <p:nvPr>
            <p:ph type="body" sz="quarter" idx="14"/>
          </p:nvPr>
        </p:nvSpPr>
        <p:spPr bwMode="auto">
          <a:xfrm>
            <a:off x="479424" y="2331936"/>
            <a:ext cx="6444668" cy="1557151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pter with large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2645923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728974124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C2EE32AD-0752-744D-B6FE-A4C1BE5DF0E1}" type="datetime1">
              <a:rPr lang="en-GB"/>
              <a:t>26/01/2026</a:t>
            </a:fld>
            <a:endParaRPr lang="en-GB"/>
          </a:p>
        </p:txBody>
      </p:sp>
      <p:sp>
        <p:nvSpPr>
          <p:cNvPr id="414770301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2808369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531307206" name="Numb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X</a:t>
            </a:r>
            <a:endParaRPr/>
          </a:p>
        </p:txBody>
      </p:sp>
      <p:sp>
        <p:nvSpPr>
          <p:cNvPr id="2106637102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999" y="512763"/>
            <a:ext cx="11232575" cy="1819173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639325903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887889774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376174237" name="Text Placeholder 11"/>
          <p:cNvSpPr>
            <a:spLocks noGrp="1"/>
          </p:cNvSpPr>
          <p:nvPr>
            <p:ph type="body" sz="quarter" idx="15"/>
          </p:nvPr>
        </p:nvSpPr>
        <p:spPr bwMode="auto">
          <a:xfrm>
            <a:off x="479425" y="2331936"/>
            <a:ext cx="5976615" cy="1547626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pter with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0799039" name="Rectangle 8"/>
          <p:cNvSpPr/>
          <p:nvPr userDrawn="1"/>
        </p:nvSpPr>
        <p:spPr bwMode="auto">
          <a:xfrm>
            <a:off x="0" y="-1"/>
            <a:ext cx="6275388" cy="6858000"/>
          </a:xfrm>
          <a:prstGeom prst="rect">
            <a:avLst/>
          </a:prstGeom>
          <a:gradFill>
            <a:gsLst>
              <a:gs pos="63000">
                <a:srgbClr val="EA1B0A"/>
              </a:gs>
              <a:gs pos="100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631894202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D5E0F0B2-06FB-E449-A0E9-9299E25AD56D}" type="datetime1">
              <a:rPr lang="en-GB"/>
              <a:t>26/01/2026</a:t>
            </a:fld>
            <a:endParaRPr lang="en-GB"/>
          </a:p>
        </p:txBody>
      </p:sp>
      <p:sp>
        <p:nvSpPr>
          <p:cNvPr id="557295680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45061835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444648435" name="Image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275388" y="0"/>
            <a:ext cx="5916612" cy="6857999"/>
          </a:xfrm>
          <a:prstGeom prst="rect">
            <a:avLst/>
          </a:prstGeo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482923230" name="Numb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X</a:t>
            </a:r>
            <a:endParaRPr/>
          </a:p>
        </p:txBody>
      </p:sp>
      <p:sp>
        <p:nvSpPr>
          <p:cNvPr id="2047884176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5436613" cy="291623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pic>
        <p:nvPicPr>
          <p:cNvPr id="1920444241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329726793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5832871" name="Rectangle 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73000">
                <a:srgbClr val="EA1B0A"/>
              </a:gs>
              <a:gs pos="100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1761378293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D488086D-EEA1-CF4E-B791-0B497494499F}" type="datetime1">
              <a:rPr lang="en-GB"/>
              <a:t>26/01/2026</a:t>
            </a:fld>
            <a:endParaRPr lang="en-GB"/>
          </a:p>
        </p:txBody>
      </p:sp>
      <p:sp>
        <p:nvSpPr>
          <p:cNvPr id="355981888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57702176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818115622" name="Contact information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Edit contact Information</a:t>
            </a:r>
            <a:endParaRPr/>
          </a:p>
        </p:txBody>
      </p:sp>
      <p:sp>
        <p:nvSpPr>
          <p:cNvPr id="2021521992" name="Name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GB"/>
              <a:t>Edit name</a:t>
            </a:r>
            <a:endParaRPr/>
          </a:p>
        </p:txBody>
      </p:sp>
      <p:sp>
        <p:nvSpPr>
          <p:cNvPr id="1638131042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4"/>
            <a:ext cx="9288001" cy="68946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Edit closing statement</a:t>
            </a:r>
            <a:endParaRPr/>
          </a:p>
        </p:txBody>
      </p:sp>
      <p:pic>
        <p:nvPicPr>
          <p:cNvPr id="682788446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092685557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977777645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410646190" name="Text Placeholder 15"/>
          <p:cNvSpPr>
            <a:spLocks noGrp="1"/>
          </p:cNvSpPr>
          <p:nvPr>
            <p:ph type="body" sz="quarter" idx="15"/>
          </p:nvPr>
        </p:nvSpPr>
        <p:spPr bwMode="auto">
          <a:xfrm>
            <a:off x="479425" y="1202233"/>
            <a:ext cx="9288001" cy="635639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209117685" name="Grafik 11"/>
          <p:cNvSpPr>
            <a:spLocks noChangeAspect="1"/>
          </p:cNvSpPr>
          <p:nvPr userDrawn="1"/>
        </p:nvSpPr>
        <p:spPr bwMode="auto">
          <a:xfrm>
            <a:off x="479425" y="5863136"/>
            <a:ext cx="1646555" cy="482100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 with large Image 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5116560" name="Image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9999"/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>
                <a:solidFill>
                  <a:schemeClr val="bg1"/>
                </a:solidFill>
              </a:defRPr>
            </a:lvl1pPr>
          </a:lstStyle>
          <a:p>
            <a:pPr lvl="0" algn="ctr"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5455834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E1661ABF-B6C1-304A-B785-E576099AC068}" type="datetime1">
              <a:rPr lang="en-GB"/>
              <a:t>26/01/2026</a:t>
            </a:fld>
            <a:endParaRPr lang="en-GB"/>
          </a:p>
        </p:txBody>
      </p:sp>
      <p:sp>
        <p:nvSpPr>
          <p:cNvPr id="1421392215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369206126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748977317" name="Contact information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Edit contact Information</a:t>
            </a:r>
            <a:endParaRPr/>
          </a:p>
        </p:txBody>
      </p:sp>
      <p:sp>
        <p:nvSpPr>
          <p:cNvPr id="891274998" name="Name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GB"/>
              <a:t>Edit name</a:t>
            </a:r>
            <a:endParaRPr/>
          </a:p>
        </p:txBody>
      </p:sp>
      <p:sp>
        <p:nvSpPr>
          <p:cNvPr id="1055514655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575" cy="68947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Edit closing statement</a:t>
            </a:r>
            <a:endParaRPr/>
          </a:p>
        </p:txBody>
      </p:sp>
      <p:pic>
        <p:nvPicPr>
          <p:cNvPr id="2015536240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611187717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895441446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352002772" name="Text Placeholder 13"/>
          <p:cNvSpPr>
            <a:spLocks noGrp="1"/>
          </p:cNvSpPr>
          <p:nvPr>
            <p:ph type="body" sz="quarter" idx="16"/>
          </p:nvPr>
        </p:nvSpPr>
        <p:spPr bwMode="auto">
          <a:xfrm>
            <a:off x="479425" y="1202233"/>
            <a:ext cx="11233150" cy="679907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48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46899294" name="Textplatzhalter 11"/>
          <p:cNvSpPr>
            <a:spLocks noChangeAspect="1" noGrp="1"/>
          </p:cNvSpPr>
          <p:nvPr>
            <p:ph type="body" sz="quarter" idx="15" hasCustomPrompt="1"/>
          </p:nvPr>
        </p:nvSpPr>
        <p:spPr bwMode="auto">
          <a:xfrm>
            <a:off x="479426" y="5863136"/>
            <a:ext cx="1646555" cy="482100"/>
          </a:xfrm>
          <a:custGeom>
            <a:avLst/>
            <a:gdLst>
              <a:gd name="connsiteX0" fmla="*/ 627849 w 1646555"/>
              <a:gd name="connsiteY0" fmla="*/ 217553 h 482100"/>
              <a:gd name="connsiteX1" fmla="*/ 671280 w 1646555"/>
              <a:gd name="connsiteY1" fmla="*/ 247681 h 482100"/>
              <a:gd name="connsiteX2" fmla="*/ 656051 w 1646555"/>
              <a:gd name="connsiteY2" fmla="*/ 295285 h 482100"/>
              <a:gd name="connsiteX3" fmla="*/ 590460 w 1646555"/>
              <a:gd name="connsiteY3" fmla="*/ 329637 h 482100"/>
              <a:gd name="connsiteX4" fmla="*/ 545826 w 1646555"/>
              <a:gd name="connsiteY4" fmla="*/ 298907 h 482100"/>
              <a:gd name="connsiteX5" fmla="*/ 559697 w 1646555"/>
              <a:gd name="connsiteY5" fmla="*/ 255515 h 482100"/>
              <a:gd name="connsiteX6" fmla="*/ 627849 w 1646555"/>
              <a:gd name="connsiteY6" fmla="*/ 217553 h 482100"/>
              <a:gd name="connsiteX7" fmla="*/ 930623 w 1646555"/>
              <a:gd name="connsiteY7" fmla="*/ 183200 h 482100"/>
              <a:gd name="connsiteX8" fmla="*/ 893824 w 1646555"/>
              <a:gd name="connsiteY8" fmla="*/ 195852 h 482100"/>
              <a:gd name="connsiteX9" fmla="*/ 844974 w 1646555"/>
              <a:gd name="connsiteY9" fmla="*/ 366400 h 482100"/>
              <a:gd name="connsiteX10" fmla="*/ 876335 w 1646555"/>
              <a:gd name="connsiteY10" fmla="*/ 384471 h 482100"/>
              <a:gd name="connsiteX11" fmla="*/ 913126 w 1646555"/>
              <a:gd name="connsiteY11" fmla="*/ 374837 h 482100"/>
              <a:gd name="connsiteX12" fmla="*/ 961211 w 1646555"/>
              <a:gd name="connsiteY12" fmla="*/ 204250 h 482100"/>
              <a:gd name="connsiteX13" fmla="*/ 930623 w 1646555"/>
              <a:gd name="connsiteY13" fmla="*/ 183200 h 482100"/>
              <a:gd name="connsiteX14" fmla="*/ 369115 w 1646555"/>
              <a:gd name="connsiteY14" fmla="*/ 122329 h 482100"/>
              <a:gd name="connsiteX15" fmla="*/ 206267 w 1646555"/>
              <a:gd name="connsiteY15" fmla="*/ 216943 h 482100"/>
              <a:gd name="connsiteX16" fmla="*/ 214108 w 1646555"/>
              <a:gd name="connsiteY16" fmla="*/ 223571 h 482100"/>
              <a:gd name="connsiteX17" fmla="*/ 338955 w 1646555"/>
              <a:gd name="connsiteY17" fmla="*/ 223571 h 482100"/>
              <a:gd name="connsiteX18" fmla="*/ 387201 w 1646555"/>
              <a:gd name="connsiteY18" fmla="*/ 175364 h 482100"/>
              <a:gd name="connsiteX19" fmla="*/ 369115 w 1646555"/>
              <a:gd name="connsiteY19" fmla="*/ 122329 h 482100"/>
              <a:gd name="connsiteX20" fmla="*/ 1562084 w 1646555"/>
              <a:gd name="connsiteY20" fmla="*/ 103048 h 482100"/>
              <a:gd name="connsiteX21" fmla="*/ 1646555 w 1646555"/>
              <a:gd name="connsiteY21" fmla="*/ 178388 h 482100"/>
              <a:gd name="connsiteX22" fmla="*/ 1570147 w 1646555"/>
              <a:gd name="connsiteY22" fmla="*/ 450606 h 482100"/>
              <a:gd name="connsiteX23" fmla="*/ 1531932 w 1646555"/>
              <a:gd name="connsiteY23" fmla="*/ 471854 h 482100"/>
              <a:gd name="connsiteX24" fmla="*/ 1464454 w 1646555"/>
              <a:gd name="connsiteY24" fmla="*/ 454936 h 482100"/>
              <a:gd name="connsiteX25" fmla="*/ 1461067 w 1646555"/>
              <a:gd name="connsiteY25" fmla="*/ 442824 h 482100"/>
              <a:gd name="connsiteX26" fmla="*/ 1518397 w 1646555"/>
              <a:gd name="connsiteY26" fmla="*/ 251337 h 482100"/>
              <a:gd name="connsiteX27" fmla="*/ 1498758 w 1646555"/>
              <a:gd name="connsiteY27" fmla="*/ 224779 h 482100"/>
              <a:gd name="connsiteX28" fmla="*/ 1206849 w 1646555"/>
              <a:gd name="connsiteY28" fmla="*/ 455586 h 482100"/>
              <a:gd name="connsiteX29" fmla="*/ 1164028 w 1646555"/>
              <a:gd name="connsiteY29" fmla="*/ 469441 h 482100"/>
              <a:gd name="connsiteX30" fmla="*/ 1116977 w 1646555"/>
              <a:gd name="connsiteY30" fmla="*/ 456788 h 482100"/>
              <a:gd name="connsiteX31" fmla="*/ 1111817 w 1646555"/>
              <a:gd name="connsiteY31" fmla="*/ 441053 h 482100"/>
              <a:gd name="connsiteX32" fmla="*/ 1117585 w 1646555"/>
              <a:gd name="connsiteY32" fmla="*/ 417617 h 482100"/>
              <a:gd name="connsiteX33" fmla="*/ 1220713 w 1646555"/>
              <a:gd name="connsiteY33" fmla="*/ 130164 h 482100"/>
              <a:gd name="connsiteX34" fmla="*/ 1232127 w 1646555"/>
              <a:gd name="connsiteY34" fmla="*/ 122230 h 482100"/>
              <a:gd name="connsiteX35" fmla="*/ 1265958 w 1646555"/>
              <a:gd name="connsiteY35" fmla="*/ 118713 h 482100"/>
              <a:gd name="connsiteX36" fmla="*/ 1316135 w 1646555"/>
              <a:gd name="connsiteY36" fmla="*/ 126310 h 482100"/>
              <a:gd name="connsiteX37" fmla="*/ 1316238 w 1646555"/>
              <a:gd name="connsiteY37" fmla="*/ 147047 h 482100"/>
              <a:gd name="connsiteX38" fmla="*/ 1346170 w 1646555"/>
              <a:gd name="connsiteY38" fmla="*/ 186810 h 482100"/>
              <a:gd name="connsiteX39" fmla="*/ 1562084 w 1646555"/>
              <a:gd name="connsiteY39" fmla="*/ 103048 h 482100"/>
              <a:gd name="connsiteX40" fmla="*/ 969818 w 1646555"/>
              <a:gd name="connsiteY40" fmla="*/ 91597 h 482100"/>
              <a:gd name="connsiteX41" fmla="*/ 1124818 w 1646555"/>
              <a:gd name="connsiteY41" fmla="*/ 177773 h 482100"/>
              <a:gd name="connsiteX42" fmla="*/ 1064240 w 1646555"/>
              <a:gd name="connsiteY42" fmla="*/ 354338 h 482100"/>
              <a:gd name="connsiteX43" fmla="*/ 827478 w 1646555"/>
              <a:gd name="connsiteY43" fmla="*/ 471854 h 482100"/>
              <a:gd name="connsiteX44" fmla="*/ 680924 w 1646555"/>
              <a:gd name="connsiteY44" fmla="*/ 387484 h 482100"/>
              <a:gd name="connsiteX45" fmla="*/ 741236 w 1646555"/>
              <a:gd name="connsiteY45" fmla="*/ 213937 h 482100"/>
              <a:gd name="connsiteX46" fmla="*/ 969818 w 1646555"/>
              <a:gd name="connsiteY46" fmla="*/ 91597 h 482100"/>
              <a:gd name="connsiteX47" fmla="*/ 422792 w 1646555"/>
              <a:gd name="connsiteY47" fmla="*/ 0 h 482100"/>
              <a:gd name="connsiteX48" fmla="*/ 520494 w 1646555"/>
              <a:gd name="connsiteY48" fmla="*/ 186810 h 482100"/>
              <a:gd name="connsiteX49" fmla="*/ 381775 w 1646555"/>
              <a:gd name="connsiteY49" fmla="*/ 315777 h 482100"/>
              <a:gd name="connsiteX50" fmla="*/ 330514 w 1646555"/>
              <a:gd name="connsiteY50" fmla="*/ 315777 h 482100"/>
              <a:gd name="connsiteX51" fmla="*/ 176108 w 1646555"/>
              <a:gd name="connsiteY51" fmla="*/ 312760 h 482100"/>
              <a:gd name="connsiteX52" fmla="*/ 161639 w 1646555"/>
              <a:gd name="connsiteY52" fmla="*/ 315777 h 482100"/>
              <a:gd name="connsiteX53" fmla="*/ 261154 w 1646555"/>
              <a:gd name="connsiteY53" fmla="*/ 403160 h 482100"/>
              <a:gd name="connsiteX54" fmla="*/ 345589 w 1646555"/>
              <a:gd name="connsiteY54" fmla="*/ 366638 h 482100"/>
              <a:gd name="connsiteX55" fmla="*/ 434850 w 1646555"/>
              <a:gd name="connsiteY55" fmla="*/ 360368 h 482100"/>
              <a:gd name="connsiteX56" fmla="*/ 518688 w 1646555"/>
              <a:gd name="connsiteY56" fmla="*/ 385076 h 482100"/>
              <a:gd name="connsiteX57" fmla="*/ 293723 w 1646555"/>
              <a:gd name="connsiteY57" fmla="*/ 482100 h 482100"/>
              <a:gd name="connsiteX58" fmla="*/ 0 w 1646555"/>
              <a:gd name="connsiteY58" fmla="*/ 297096 h 482100"/>
              <a:gd name="connsiteX59" fmla="*/ 422792 w 1646555"/>
              <a:gd name="connsiteY59" fmla="*/ 0 h 48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646555" h="482100" fill="norm" stroke="1" extrusionOk="0">
                <a:moveTo>
                  <a:pt x="627849" y="217553"/>
                </a:moveTo>
                <a:cubicBezTo>
                  <a:pt x="650255" y="217553"/>
                  <a:pt x="671280" y="226862"/>
                  <a:pt x="671280" y="247681"/>
                </a:cubicBezTo>
                <a:cubicBezTo>
                  <a:pt x="671280" y="259127"/>
                  <a:pt x="657938" y="290629"/>
                  <a:pt x="656051" y="295285"/>
                </a:cubicBezTo>
                <a:cubicBezTo>
                  <a:pt x="644056" y="324844"/>
                  <a:pt x="612602" y="329637"/>
                  <a:pt x="590460" y="329637"/>
                </a:cubicBezTo>
                <a:cubicBezTo>
                  <a:pt x="557240" y="329637"/>
                  <a:pt x="545826" y="317717"/>
                  <a:pt x="545826" y="298907"/>
                </a:cubicBezTo>
                <a:cubicBezTo>
                  <a:pt x="545826" y="284348"/>
                  <a:pt x="558081" y="259218"/>
                  <a:pt x="559697" y="255515"/>
                </a:cubicBezTo>
                <a:cubicBezTo>
                  <a:pt x="574653" y="221273"/>
                  <a:pt x="601426" y="217553"/>
                  <a:pt x="627849" y="217553"/>
                </a:cubicBezTo>
                <a:close/>
                <a:moveTo>
                  <a:pt x="930623" y="183200"/>
                </a:moveTo>
                <a:cubicBezTo>
                  <a:pt x="918980" y="183200"/>
                  <a:pt x="901671" y="185010"/>
                  <a:pt x="893824" y="195852"/>
                </a:cubicBezTo>
                <a:cubicBezTo>
                  <a:pt x="864444" y="236497"/>
                  <a:pt x="844974" y="338128"/>
                  <a:pt x="844974" y="366400"/>
                </a:cubicBezTo>
                <a:cubicBezTo>
                  <a:pt x="844974" y="385703"/>
                  <a:pt x="858397" y="384471"/>
                  <a:pt x="876335" y="384471"/>
                </a:cubicBezTo>
                <a:cubicBezTo>
                  <a:pt x="886771" y="384471"/>
                  <a:pt x="903617" y="384734"/>
                  <a:pt x="913126" y="374837"/>
                </a:cubicBezTo>
                <a:cubicBezTo>
                  <a:pt x="938939" y="347972"/>
                  <a:pt x="961211" y="226230"/>
                  <a:pt x="961211" y="204250"/>
                </a:cubicBezTo>
                <a:cubicBezTo>
                  <a:pt x="961211" y="188620"/>
                  <a:pt x="960084" y="183200"/>
                  <a:pt x="930623" y="183200"/>
                </a:cubicBezTo>
                <a:close/>
                <a:moveTo>
                  <a:pt x="369115" y="122329"/>
                </a:moveTo>
                <a:cubicBezTo>
                  <a:pt x="313588" y="122329"/>
                  <a:pt x="216049" y="207175"/>
                  <a:pt x="206267" y="216943"/>
                </a:cubicBezTo>
                <a:cubicBezTo>
                  <a:pt x="199029" y="224181"/>
                  <a:pt x="204443" y="223571"/>
                  <a:pt x="214108" y="223571"/>
                </a:cubicBezTo>
                <a:lnTo>
                  <a:pt x="338955" y="223571"/>
                </a:lnTo>
                <a:cubicBezTo>
                  <a:pt x="383189" y="223571"/>
                  <a:pt x="387201" y="216137"/>
                  <a:pt x="387201" y="175364"/>
                </a:cubicBezTo>
                <a:cubicBezTo>
                  <a:pt x="387201" y="153565"/>
                  <a:pt x="386173" y="122329"/>
                  <a:pt x="369115" y="122329"/>
                </a:cubicBezTo>
                <a:close/>
                <a:moveTo>
                  <a:pt x="1562084" y="103048"/>
                </a:moveTo>
                <a:cubicBezTo>
                  <a:pt x="1631012" y="103048"/>
                  <a:pt x="1646555" y="145544"/>
                  <a:pt x="1646555" y="178388"/>
                </a:cubicBezTo>
                <a:cubicBezTo>
                  <a:pt x="1646555" y="233519"/>
                  <a:pt x="1580916" y="422278"/>
                  <a:pt x="1570147" y="450606"/>
                </a:cubicBezTo>
                <a:cubicBezTo>
                  <a:pt x="1563067" y="469221"/>
                  <a:pt x="1549505" y="471854"/>
                  <a:pt x="1531932" y="471854"/>
                </a:cubicBezTo>
                <a:cubicBezTo>
                  <a:pt x="1500131" y="471854"/>
                  <a:pt x="1476147" y="464292"/>
                  <a:pt x="1464454" y="454936"/>
                </a:cubicBezTo>
                <a:cubicBezTo>
                  <a:pt x="1462029" y="453011"/>
                  <a:pt x="1459033" y="448879"/>
                  <a:pt x="1461067" y="442824"/>
                </a:cubicBezTo>
                <a:cubicBezTo>
                  <a:pt x="1473021" y="407224"/>
                  <a:pt x="1518397" y="279032"/>
                  <a:pt x="1518397" y="251337"/>
                </a:cubicBezTo>
                <a:cubicBezTo>
                  <a:pt x="1518397" y="236177"/>
                  <a:pt x="1513909" y="224779"/>
                  <a:pt x="1498758" y="224779"/>
                </a:cubicBezTo>
                <a:cubicBezTo>
                  <a:pt x="1406918" y="224779"/>
                  <a:pt x="1238182" y="420584"/>
                  <a:pt x="1206849" y="455586"/>
                </a:cubicBezTo>
                <a:cubicBezTo>
                  <a:pt x="1196597" y="467026"/>
                  <a:pt x="1181575" y="469441"/>
                  <a:pt x="1164028" y="469441"/>
                </a:cubicBezTo>
                <a:cubicBezTo>
                  <a:pt x="1142309" y="469441"/>
                  <a:pt x="1119179" y="457926"/>
                  <a:pt x="1116977" y="456788"/>
                </a:cubicBezTo>
                <a:cubicBezTo>
                  <a:pt x="1110110" y="453242"/>
                  <a:pt x="1109786" y="449324"/>
                  <a:pt x="1111817" y="441053"/>
                </a:cubicBezTo>
                <a:lnTo>
                  <a:pt x="1117585" y="417617"/>
                </a:lnTo>
                <a:cubicBezTo>
                  <a:pt x="1128141" y="374744"/>
                  <a:pt x="1182812" y="216125"/>
                  <a:pt x="1220713" y="130164"/>
                </a:cubicBezTo>
                <a:cubicBezTo>
                  <a:pt x="1222324" y="126530"/>
                  <a:pt x="1223897" y="123513"/>
                  <a:pt x="1232127" y="122230"/>
                </a:cubicBezTo>
                <a:cubicBezTo>
                  <a:pt x="1235950" y="121632"/>
                  <a:pt x="1248492" y="118713"/>
                  <a:pt x="1265958" y="118713"/>
                </a:cubicBezTo>
                <a:cubicBezTo>
                  <a:pt x="1278765" y="118713"/>
                  <a:pt x="1303656" y="119624"/>
                  <a:pt x="1316135" y="126310"/>
                </a:cubicBezTo>
                <a:cubicBezTo>
                  <a:pt x="1316135" y="126310"/>
                  <a:pt x="1316238" y="126124"/>
                  <a:pt x="1316238" y="147047"/>
                </a:cubicBezTo>
                <a:cubicBezTo>
                  <a:pt x="1316238" y="156084"/>
                  <a:pt x="1317226" y="186810"/>
                  <a:pt x="1346170" y="186810"/>
                </a:cubicBezTo>
                <a:cubicBezTo>
                  <a:pt x="1395015" y="186810"/>
                  <a:pt x="1483685" y="103048"/>
                  <a:pt x="1562084" y="103048"/>
                </a:cubicBezTo>
                <a:close/>
                <a:moveTo>
                  <a:pt x="969818" y="91597"/>
                </a:moveTo>
                <a:cubicBezTo>
                  <a:pt x="1039012" y="91597"/>
                  <a:pt x="1124818" y="102450"/>
                  <a:pt x="1124818" y="177773"/>
                </a:cubicBezTo>
                <a:cubicBezTo>
                  <a:pt x="1124818" y="224169"/>
                  <a:pt x="1078970" y="326038"/>
                  <a:pt x="1064240" y="354338"/>
                </a:cubicBezTo>
                <a:cubicBezTo>
                  <a:pt x="1002651" y="472656"/>
                  <a:pt x="920369" y="471854"/>
                  <a:pt x="827478" y="471854"/>
                </a:cubicBezTo>
                <a:cubicBezTo>
                  <a:pt x="782088" y="471854"/>
                  <a:pt x="680924" y="472378"/>
                  <a:pt x="680924" y="387484"/>
                </a:cubicBezTo>
                <a:cubicBezTo>
                  <a:pt x="680924" y="349515"/>
                  <a:pt x="714040" y="279922"/>
                  <a:pt x="741236" y="213937"/>
                </a:cubicBezTo>
                <a:cubicBezTo>
                  <a:pt x="752800" y="185875"/>
                  <a:pt x="802070" y="91597"/>
                  <a:pt x="969818" y="91597"/>
                </a:cubicBezTo>
                <a:close/>
                <a:moveTo>
                  <a:pt x="422792" y="0"/>
                </a:moveTo>
                <a:cubicBezTo>
                  <a:pt x="508765" y="0"/>
                  <a:pt x="520494" y="136815"/>
                  <a:pt x="520494" y="186810"/>
                </a:cubicBezTo>
                <a:cubicBezTo>
                  <a:pt x="520494" y="293623"/>
                  <a:pt x="454733" y="315777"/>
                  <a:pt x="381775" y="315777"/>
                </a:cubicBezTo>
                <a:lnTo>
                  <a:pt x="330514" y="315777"/>
                </a:lnTo>
                <a:cubicBezTo>
                  <a:pt x="279281" y="315777"/>
                  <a:pt x="176108" y="312760"/>
                  <a:pt x="176108" y="312760"/>
                </a:cubicBezTo>
                <a:cubicBezTo>
                  <a:pt x="167831" y="312598"/>
                  <a:pt x="161639" y="310954"/>
                  <a:pt x="161639" y="315777"/>
                </a:cubicBezTo>
                <a:cubicBezTo>
                  <a:pt x="161639" y="350607"/>
                  <a:pt x="201074" y="403160"/>
                  <a:pt x="261154" y="403160"/>
                </a:cubicBezTo>
                <a:cubicBezTo>
                  <a:pt x="308466" y="403160"/>
                  <a:pt x="338955" y="373631"/>
                  <a:pt x="345589" y="366638"/>
                </a:cubicBezTo>
                <a:cubicBezTo>
                  <a:pt x="345589" y="366638"/>
                  <a:pt x="399951" y="360368"/>
                  <a:pt x="434850" y="360368"/>
                </a:cubicBezTo>
                <a:cubicBezTo>
                  <a:pt x="468739" y="360368"/>
                  <a:pt x="518688" y="365790"/>
                  <a:pt x="518688" y="385076"/>
                </a:cubicBezTo>
                <a:cubicBezTo>
                  <a:pt x="518688" y="422696"/>
                  <a:pt x="396356" y="482100"/>
                  <a:pt x="293723" y="482100"/>
                </a:cubicBezTo>
                <a:cubicBezTo>
                  <a:pt x="139194" y="482100"/>
                  <a:pt x="0" y="398223"/>
                  <a:pt x="0" y="297096"/>
                </a:cubicBezTo>
                <a:cubicBezTo>
                  <a:pt x="0" y="127639"/>
                  <a:pt x="327325" y="0"/>
                  <a:pt x="42279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>
              <a:defRPr/>
            </a:pPr>
            <a:r>
              <a:rPr lang="en-GB"/>
              <a:t>  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 with large Image B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4777639" name="Image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137013797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5E4262CA-21A9-4E4D-8E7E-5DF8639F2343}" type="datetime1">
              <a:rPr lang="en-GB"/>
              <a:t>26/01/2026</a:t>
            </a:fld>
            <a:endParaRPr lang="en-GB"/>
          </a:p>
        </p:txBody>
      </p:sp>
      <p:sp>
        <p:nvSpPr>
          <p:cNvPr id="1120139007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322479508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539391857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79425" y="1448780"/>
            <a:ext cx="11233150" cy="354558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54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Closing statement</a:t>
            </a:r>
            <a:endParaRPr/>
          </a:p>
        </p:txBody>
      </p:sp>
      <p:pic>
        <p:nvPicPr>
          <p:cNvPr id="581840942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404481495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248863841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444524211" name="Textplatzhalter 9"/>
          <p:cNvSpPr>
            <a:spLocks noChangeAspect="1" noGrp="1"/>
          </p:cNvSpPr>
          <p:nvPr>
            <p:ph type="body" sz="quarter" idx="18" hasCustomPrompt="1"/>
          </p:nvPr>
        </p:nvSpPr>
        <p:spPr bwMode="auto">
          <a:xfrm>
            <a:off x="5272721" y="5863136"/>
            <a:ext cx="1646555" cy="482100"/>
          </a:xfrm>
          <a:custGeom>
            <a:avLst/>
            <a:gdLst>
              <a:gd name="connsiteX0" fmla="*/ 627849 w 1646555"/>
              <a:gd name="connsiteY0" fmla="*/ 217553 h 482100"/>
              <a:gd name="connsiteX1" fmla="*/ 671280 w 1646555"/>
              <a:gd name="connsiteY1" fmla="*/ 247681 h 482100"/>
              <a:gd name="connsiteX2" fmla="*/ 656051 w 1646555"/>
              <a:gd name="connsiteY2" fmla="*/ 295285 h 482100"/>
              <a:gd name="connsiteX3" fmla="*/ 590460 w 1646555"/>
              <a:gd name="connsiteY3" fmla="*/ 329637 h 482100"/>
              <a:gd name="connsiteX4" fmla="*/ 545826 w 1646555"/>
              <a:gd name="connsiteY4" fmla="*/ 298907 h 482100"/>
              <a:gd name="connsiteX5" fmla="*/ 559697 w 1646555"/>
              <a:gd name="connsiteY5" fmla="*/ 255515 h 482100"/>
              <a:gd name="connsiteX6" fmla="*/ 627849 w 1646555"/>
              <a:gd name="connsiteY6" fmla="*/ 217553 h 482100"/>
              <a:gd name="connsiteX7" fmla="*/ 930623 w 1646555"/>
              <a:gd name="connsiteY7" fmla="*/ 183200 h 482100"/>
              <a:gd name="connsiteX8" fmla="*/ 893824 w 1646555"/>
              <a:gd name="connsiteY8" fmla="*/ 195852 h 482100"/>
              <a:gd name="connsiteX9" fmla="*/ 844974 w 1646555"/>
              <a:gd name="connsiteY9" fmla="*/ 366400 h 482100"/>
              <a:gd name="connsiteX10" fmla="*/ 876335 w 1646555"/>
              <a:gd name="connsiteY10" fmla="*/ 384471 h 482100"/>
              <a:gd name="connsiteX11" fmla="*/ 913126 w 1646555"/>
              <a:gd name="connsiteY11" fmla="*/ 374837 h 482100"/>
              <a:gd name="connsiteX12" fmla="*/ 961211 w 1646555"/>
              <a:gd name="connsiteY12" fmla="*/ 204250 h 482100"/>
              <a:gd name="connsiteX13" fmla="*/ 930623 w 1646555"/>
              <a:gd name="connsiteY13" fmla="*/ 183200 h 482100"/>
              <a:gd name="connsiteX14" fmla="*/ 369115 w 1646555"/>
              <a:gd name="connsiteY14" fmla="*/ 122329 h 482100"/>
              <a:gd name="connsiteX15" fmla="*/ 206267 w 1646555"/>
              <a:gd name="connsiteY15" fmla="*/ 216943 h 482100"/>
              <a:gd name="connsiteX16" fmla="*/ 214108 w 1646555"/>
              <a:gd name="connsiteY16" fmla="*/ 223571 h 482100"/>
              <a:gd name="connsiteX17" fmla="*/ 338955 w 1646555"/>
              <a:gd name="connsiteY17" fmla="*/ 223571 h 482100"/>
              <a:gd name="connsiteX18" fmla="*/ 387201 w 1646555"/>
              <a:gd name="connsiteY18" fmla="*/ 175364 h 482100"/>
              <a:gd name="connsiteX19" fmla="*/ 369115 w 1646555"/>
              <a:gd name="connsiteY19" fmla="*/ 122329 h 482100"/>
              <a:gd name="connsiteX20" fmla="*/ 1562084 w 1646555"/>
              <a:gd name="connsiteY20" fmla="*/ 103048 h 482100"/>
              <a:gd name="connsiteX21" fmla="*/ 1646555 w 1646555"/>
              <a:gd name="connsiteY21" fmla="*/ 178388 h 482100"/>
              <a:gd name="connsiteX22" fmla="*/ 1570147 w 1646555"/>
              <a:gd name="connsiteY22" fmla="*/ 450606 h 482100"/>
              <a:gd name="connsiteX23" fmla="*/ 1531932 w 1646555"/>
              <a:gd name="connsiteY23" fmla="*/ 471854 h 482100"/>
              <a:gd name="connsiteX24" fmla="*/ 1464454 w 1646555"/>
              <a:gd name="connsiteY24" fmla="*/ 454936 h 482100"/>
              <a:gd name="connsiteX25" fmla="*/ 1461067 w 1646555"/>
              <a:gd name="connsiteY25" fmla="*/ 442824 h 482100"/>
              <a:gd name="connsiteX26" fmla="*/ 1518397 w 1646555"/>
              <a:gd name="connsiteY26" fmla="*/ 251337 h 482100"/>
              <a:gd name="connsiteX27" fmla="*/ 1498758 w 1646555"/>
              <a:gd name="connsiteY27" fmla="*/ 224779 h 482100"/>
              <a:gd name="connsiteX28" fmla="*/ 1206849 w 1646555"/>
              <a:gd name="connsiteY28" fmla="*/ 455586 h 482100"/>
              <a:gd name="connsiteX29" fmla="*/ 1164028 w 1646555"/>
              <a:gd name="connsiteY29" fmla="*/ 469441 h 482100"/>
              <a:gd name="connsiteX30" fmla="*/ 1116977 w 1646555"/>
              <a:gd name="connsiteY30" fmla="*/ 456788 h 482100"/>
              <a:gd name="connsiteX31" fmla="*/ 1111817 w 1646555"/>
              <a:gd name="connsiteY31" fmla="*/ 441053 h 482100"/>
              <a:gd name="connsiteX32" fmla="*/ 1117585 w 1646555"/>
              <a:gd name="connsiteY32" fmla="*/ 417617 h 482100"/>
              <a:gd name="connsiteX33" fmla="*/ 1220713 w 1646555"/>
              <a:gd name="connsiteY33" fmla="*/ 130164 h 482100"/>
              <a:gd name="connsiteX34" fmla="*/ 1232127 w 1646555"/>
              <a:gd name="connsiteY34" fmla="*/ 122230 h 482100"/>
              <a:gd name="connsiteX35" fmla="*/ 1265958 w 1646555"/>
              <a:gd name="connsiteY35" fmla="*/ 118713 h 482100"/>
              <a:gd name="connsiteX36" fmla="*/ 1316135 w 1646555"/>
              <a:gd name="connsiteY36" fmla="*/ 126310 h 482100"/>
              <a:gd name="connsiteX37" fmla="*/ 1316238 w 1646555"/>
              <a:gd name="connsiteY37" fmla="*/ 147047 h 482100"/>
              <a:gd name="connsiteX38" fmla="*/ 1346170 w 1646555"/>
              <a:gd name="connsiteY38" fmla="*/ 186810 h 482100"/>
              <a:gd name="connsiteX39" fmla="*/ 1562084 w 1646555"/>
              <a:gd name="connsiteY39" fmla="*/ 103048 h 482100"/>
              <a:gd name="connsiteX40" fmla="*/ 969818 w 1646555"/>
              <a:gd name="connsiteY40" fmla="*/ 91597 h 482100"/>
              <a:gd name="connsiteX41" fmla="*/ 1124818 w 1646555"/>
              <a:gd name="connsiteY41" fmla="*/ 177773 h 482100"/>
              <a:gd name="connsiteX42" fmla="*/ 1064240 w 1646555"/>
              <a:gd name="connsiteY42" fmla="*/ 354338 h 482100"/>
              <a:gd name="connsiteX43" fmla="*/ 827478 w 1646555"/>
              <a:gd name="connsiteY43" fmla="*/ 471854 h 482100"/>
              <a:gd name="connsiteX44" fmla="*/ 680924 w 1646555"/>
              <a:gd name="connsiteY44" fmla="*/ 387484 h 482100"/>
              <a:gd name="connsiteX45" fmla="*/ 741236 w 1646555"/>
              <a:gd name="connsiteY45" fmla="*/ 213937 h 482100"/>
              <a:gd name="connsiteX46" fmla="*/ 969818 w 1646555"/>
              <a:gd name="connsiteY46" fmla="*/ 91597 h 482100"/>
              <a:gd name="connsiteX47" fmla="*/ 422792 w 1646555"/>
              <a:gd name="connsiteY47" fmla="*/ 0 h 482100"/>
              <a:gd name="connsiteX48" fmla="*/ 520494 w 1646555"/>
              <a:gd name="connsiteY48" fmla="*/ 186810 h 482100"/>
              <a:gd name="connsiteX49" fmla="*/ 381775 w 1646555"/>
              <a:gd name="connsiteY49" fmla="*/ 315777 h 482100"/>
              <a:gd name="connsiteX50" fmla="*/ 330514 w 1646555"/>
              <a:gd name="connsiteY50" fmla="*/ 315777 h 482100"/>
              <a:gd name="connsiteX51" fmla="*/ 176108 w 1646555"/>
              <a:gd name="connsiteY51" fmla="*/ 312760 h 482100"/>
              <a:gd name="connsiteX52" fmla="*/ 161639 w 1646555"/>
              <a:gd name="connsiteY52" fmla="*/ 315777 h 482100"/>
              <a:gd name="connsiteX53" fmla="*/ 261154 w 1646555"/>
              <a:gd name="connsiteY53" fmla="*/ 403160 h 482100"/>
              <a:gd name="connsiteX54" fmla="*/ 345589 w 1646555"/>
              <a:gd name="connsiteY54" fmla="*/ 366638 h 482100"/>
              <a:gd name="connsiteX55" fmla="*/ 434850 w 1646555"/>
              <a:gd name="connsiteY55" fmla="*/ 360368 h 482100"/>
              <a:gd name="connsiteX56" fmla="*/ 518688 w 1646555"/>
              <a:gd name="connsiteY56" fmla="*/ 385076 h 482100"/>
              <a:gd name="connsiteX57" fmla="*/ 293723 w 1646555"/>
              <a:gd name="connsiteY57" fmla="*/ 482100 h 482100"/>
              <a:gd name="connsiteX58" fmla="*/ 0 w 1646555"/>
              <a:gd name="connsiteY58" fmla="*/ 297096 h 482100"/>
              <a:gd name="connsiteX59" fmla="*/ 422792 w 1646555"/>
              <a:gd name="connsiteY59" fmla="*/ 0 h 48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646555" h="482100" fill="norm" stroke="1" extrusionOk="0">
                <a:moveTo>
                  <a:pt x="627849" y="217553"/>
                </a:moveTo>
                <a:cubicBezTo>
                  <a:pt x="650255" y="217553"/>
                  <a:pt x="671280" y="226862"/>
                  <a:pt x="671280" y="247681"/>
                </a:cubicBezTo>
                <a:cubicBezTo>
                  <a:pt x="671280" y="259127"/>
                  <a:pt x="657938" y="290629"/>
                  <a:pt x="656051" y="295285"/>
                </a:cubicBezTo>
                <a:cubicBezTo>
                  <a:pt x="644056" y="324844"/>
                  <a:pt x="612602" y="329637"/>
                  <a:pt x="590460" y="329637"/>
                </a:cubicBezTo>
                <a:cubicBezTo>
                  <a:pt x="557240" y="329637"/>
                  <a:pt x="545826" y="317717"/>
                  <a:pt x="545826" y="298907"/>
                </a:cubicBezTo>
                <a:cubicBezTo>
                  <a:pt x="545826" y="284348"/>
                  <a:pt x="558081" y="259218"/>
                  <a:pt x="559697" y="255515"/>
                </a:cubicBezTo>
                <a:cubicBezTo>
                  <a:pt x="574653" y="221273"/>
                  <a:pt x="601426" y="217553"/>
                  <a:pt x="627849" y="217553"/>
                </a:cubicBezTo>
                <a:close/>
                <a:moveTo>
                  <a:pt x="930623" y="183200"/>
                </a:moveTo>
                <a:cubicBezTo>
                  <a:pt x="918980" y="183200"/>
                  <a:pt x="901671" y="185010"/>
                  <a:pt x="893824" y="195852"/>
                </a:cubicBezTo>
                <a:cubicBezTo>
                  <a:pt x="864444" y="236497"/>
                  <a:pt x="844974" y="338128"/>
                  <a:pt x="844974" y="366400"/>
                </a:cubicBezTo>
                <a:cubicBezTo>
                  <a:pt x="844974" y="385703"/>
                  <a:pt x="858397" y="384471"/>
                  <a:pt x="876335" y="384471"/>
                </a:cubicBezTo>
                <a:cubicBezTo>
                  <a:pt x="886771" y="384471"/>
                  <a:pt x="903617" y="384734"/>
                  <a:pt x="913126" y="374837"/>
                </a:cubicBezTo>
                <a:cubicBezTo>
                  <a:pt x="938939" y="347972"/>
                  <a:pt x="961211" y="226230"/>
                  <a:pt x="961211" y="204250"/>
                </a:cubicBezTo>
                <a:cubicBezTo>
                  <a:pt x="961211" y="188620"/>
                  <a:pt x="960084" y="183200"/>
                  <a:pt x="930623" y="183200"/>
                </a:cubicBezTo>
                <a:close/>
                <a:moveTo>
                  <a:pt x="369115" y="122329"/>
                </a:moveTo>
                <a:cubicBezTo>
                  <a:pt x="313588" y="122329"/>
                  <a:pt x="216049" y="207175"/>
                  <a:pt x="206267" y="216943"/>
                </a:cubicBezTo>
                <a:cubicBezTo>
                  <a:pt x="199029" y="224181"/>
                  <a:pt x="204443" y="223571"/>
                  <a:pt x="214108" y="223571"/>
                </a:cubicBezTo>
                <a:lnTo>
                  <a:pt x="338955" y="223571"/>
                </a:lnTo>
                <a:cubicBezTo>
                  <a:pt x="383189" y="223571"/>
                  <a:pt x="387201" y="216137"/>
                  <a:pt x="387201" y="175364"/>
                </a:cubicBezTo>
                <a:cubicBezTo>
                  <a:pt x="387201" y="153565"/>
                  <a:pt x="386173" y="122329"/>
                  <a:pt x="369115" y="122329"/>
                </a:cubicBezTo>
                <a:close/>
                <a:moveTo>
                  <a:pt x="1562084" y="103048"/>
                </a:moveTo>
                <a:cubicBezTo>
                  <a:pt x="1631012" y="103048"/>
                  <a:pt x="1646555" y="145544"/>
                  <a:pt x="1646555" y="178388"/>
                </a:cubicBezTo>
                <a:cubicBezTo>
                  <a:pt x="1646555" y="233519"/>
                  <a:pt x="1580916" y="422278"/>
                  <a:pt x="1570147" y="450606"/>
                </a:cubicBezTo>
                <a:cubicBezTo>
                  <a:pt x="1563067" y="469221"/>
                  <a:pt x="1549505" y="471854"/>
                  <a:pt x="1531932" y="471854"/>
                </a:cubicBezTo>
                <a:cubicBezTo>
                  <a:pt x="1500131" y="471854"/>
                  <a:pt x="1476147" y="464292"/>
                  <a:pt x="1464454" y="454936"/>
                </a:cubicBezTo>
                <a:cubicBezTo>
                  <a:pt x="1462029" y="453011"/>
                  <a:pt x="1459033" y="448879"/>
                  <a:pt x="1461067" y="442824"/>
                </a:cubicBezTo>
                <a:cubicBezTo>
                  <a:pt x="1473021" y="407224"/>
                  <a:pt x="1518397" y="279032"/>
                  <a:pt x="1518397" y="251337"/>
                </a:cubicBezTo>
                <a:cubicBezTo>
                  <a:pt x="1518397" y="236177"/>
                  <a:pt x="1513909" y="224779"/>
                  <a:pt x="1498758" y="224779"/>
                </a:cubicBezTo>
                <a:cubicBezTo>
                  <a:pt x="1406918" y="224779"/>
                  <a:pt x="1238182" y="420584"/>
                  <a:pt x="1206849" y="455586"/>
                </a:cubicBezTo>
                <a:cubicBezTo>
                  <a:pt x="1196597" y="467026"/>
                  <a:pt x="1181575" y="469441"/>
                  <a:pt x="1164028" y="469441"/>
                </a:cubicBezTo>
                <a:cubicBezTo>
                  <a:pt x="1142309" y="469441"/>
                  <a:pt x="1119179" y="457926"/>
                  <a:pt x="1116977" y="456788"/>
                </a:cubicBezTo>
                <a:cubicBezTo>
                  <a:pt x="1110110" y="453242"/>
                  <a:pt x="1109786" y="449324"/>
                  <a:pt x="1111817" y="441053"/>
                </a:cubicBezTo>
                <a:lnTo>
                  <a:pt x="1117585" y="417617"/>
                </a:lnTo>
                <a:cubicBezTo>
                  <a:pt x="1128141" y="374744"/>
                  <a:pt x="1182812" y="216125"/>
                  <a:pt x="1220713" y="130164"/>
                </a:cubicBezTo>
                <a:cubicBezTo>
                  <a:pt x="1222324" y="126530"/>
                  <a:pt x="1223897" y="123513"/>
                  <a:pt x="1232127" y="122230"/>
                </a:cubicBezTo>
                <a:cubicBezTo>
                  <a:pt x="1235950" y="121632"/>
                  <a:pt x="1248492" y="118713"/>
                  <a:pt x="1265958" y="118713"/>
                </a:cubicBezTo>
                <a:cubicBezTo>
                  <a:pt x="1278765" y="118713"/>
                  <a:pt x="1303656" y="119624"/>
                  <a:pt x="1316135" y="126310"/>
                </a:cubicBezTo>
                <a:cubicBezTo>
                  <a:pt x="1316135" y="126310"/>
                  <a:pt x="1316238" y="126124"/>
                  <a:pt x="1316238" y="147047"/>
                </a:cubicBezTo>
                <a:cubicBezTo>
                  <a:pt x="1316238" y="156084"/>
                  <a:pt x="1317226" y="186810"/>
                  <a:pt x="1346170" y="186810"/>
                </a:cubicBezTo>
                <a:cubicBezTo>
                  <a:pt x="1395015" y="186810"/>
                  <a:pt x="1483685" y="103048"/>
                  <a:pt x="1562084" y="103048"/>
                </a:cubicBezTo>
                <a:close/>
                <a:moveTo>
                  <a:pt x="969818" y="91597"/>
                </a:moveTo>
                <a:cubicBezTo>
                  <a:pt x="1039012" y="91597"/>
                  <a:pt x="1124818" y="102450"/>
                  <a:pt x="1124818" y="177773"/>
                </a:cubicBezTo>
                <a:cubicBezTo>
                  <a:pt x="1124818" y="224169"/>
                  <a:pt x="1078970" y="326038"/>
                  <a:pt x="1064240" y="354338"/>
                </a:cubicBezTo>
                <a:cubicBezTo>
                  <a:pt x="1002651" y="472656"/>
                  <a:pt x="920369" y="471854"/>
                  <a:pt x="827478" y="471854"/>
                </a:cubicBezTo>
                <a:cubicBezTo>
                  <a:pt x="782088" y="471854"/>
                  <a:pt x="680924" y="472378"/>
                  <a:pt x="680924" y="387484"/>
                </a:cubicBezTo>
                <a:cubicBezTo>
                  <a:pt x="680924" y="349515"/>
                  <a:pt x="714040" y="279922"/>
                  <a:pt x="741236" y="213937"/>
                </a:cubicBezTo>
                <a:cubicBezTo>
                  <a:pt x="752800" y="185875"/>
                  <a:pt x="802070" y="91597"/>
                  <a:pt x="969818" y="91597"/>
                </a:cubicBezTo>
                <a:close/>
                <a:moveTo>
                  <a:pt x="422792" y="0"/>
                </a:moveTo>
                <a:cubicBezTo>
                  <a:pt x="508765" y="0"/>
                  <a:pt x="520494" y="136815"/>
                  <a:pt x="520494" y="186810"/>
                </a:cubicBezTo>
                <a:cubicBezTo>
                  <a:pt x="520494" y="293623"/>
                  <a:pt x="454733" y="315777"/>
                  <a:pt x="381775" y="315777"/>
                </a:cubicBezTo>
                <a:lnTo>
                  <a:pt x="330514" y="315777"/>
                </a:lnTo>
                <a:cubicBezTo>
                  <a:pt x="279281" y="315777"/>
                  <a:pt x="176108" y="312760"/>
                  <a:pt x="176108" y="312760"/>
                </a:cubicBezTo>
                <a:cubicBezTo>
                  <a:pt x="167831" y="312598"/>
                  <a:pt x="161639" y="310954"/>
                  <a:pt x="161639" y="315777"/>
                </a:cubicBezTo>
                <a:cubicBezTo>
                  <a:pt x="161639" y="350607"/>
                  <a:pt x="201074" y="403160"/>
                  <a:pt x="261154" y="403160"/>
                </a:cubicBezTo>
                <a:cubicBezTo>
                  <a:pt x="308466" y="403160"/>
                  <a:pt x="338955" y="373631"/>
                  <a:pt x="345589" y="366638"/>
                </a:cubicBezTo>
                <a:cubicBezTo>
                  <a:pt x="345589" y="366638"/>
                  <a:pt x="399951" y="360368"/>
                  <a:pt x="434850" y="360368"/>
                </a:cubicBezTo>
                <a:cubicBezTo>
                  <a:pt x="468739" y="360368"/>
                  <a:pt x="518688" y="365790"/>
                  <a:pt x="518688" y="385076"/>
                </a:cubicBezTo>
                <a:cubicBezTo>
                  <a:pt x="518688" y="422696"/>
                  <a:pt x="396356" y="482100"/>
                  <a:pt x="293723" y="482100"/>
                </a:cubicBezTo>
                <a:cubicBezTo>
                  <a:pt x="139194" y="482100"/>
                  <a:pt x="0" y="398223"/>
                  <a:pt x="0" y="297096"/>
                </a:cubicBezTo>
                <a:cubicBezTo>
                  <a:pt x="0" y="127639"/>
                  <a:pt x="327325" y="0"/>
                  <a:pt x="42279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>
              <a:defRPr/>
            </a:pPr>
            <a:r>
              <a:rPr lang="en-GB"/>
              <a:t>  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losing chart with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8138776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C25F2DB8-05D3-784A-98E0-7A06DBBA287E}" type="datetime1">
              <a:rPr lang="en-GB"/>
              <a:t>26/01/2026</a:t>
            </a:fld>
            <a:endParaRPr lang="en-GB"/>
          </a:p>
        </p:txBody>
      </p:sp>
      <p:sp>
        <p:nvSpPr>
          <p:cNvPr id="322988374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080157883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781428104" name="Image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4572000" y="0"/>
            <a:ext cx="7620000" cy="6858000"/>
          </a:xfrm>
          <a:prstGeom prst="rect">
            <a:avLst/>
          </a:prstGeo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1287704185" name="Contact information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80000" y="3212976"/>
            <a:ext cx="3528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accent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GB"/>
              <a:t>Edit contact Information</a:t>
            </a:r>
            <a:endParaRPr/>
          </a:p>
        </p:txBody>
      </p:sp>
      <p:sp>
        <p:nvSpPr>
          <p:cNvPr id="1914322477" name="Name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2865600"/>
            <a:ext cx="3528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GB"/>
              <a:t>Edit name</a:t>
            </a:r>
            <a:endParaRPr/>
          </a:p>
        </p:txBody>
      </p:sp>
      <p:sp>
        <p:nvSpPr>
          <p:cNvPr id="365338214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3528000" cy="2243691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accent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Edit closing statement</a:t>
            </a:r>
            <a:endParaRPr/>
          </a:p>
        </p:txBody>
      </p:sp>
      <p:pic>
        <p:nvPicPr>
          <p:cNvPr id="853426786" name="MIO_AGENDA_LAST_SLID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053952029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954240729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430339050" name="Grafik 11"/>
          <p:cNvSpPr>
            <a:spLocks noChangeAspect="1"/>
          </p:cNvSpPr>
          <p:nvPr userDrawn="1"/>
        </p:nvSpPr>
        <p:spPr bwMode="auto">
          <a:xfrm>
            <a:off x="479425" y="5863136"/>
            <a:ext cx="1646555" cy="482100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rgbClr val="EA1B0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with small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677677" name="Rectangle 4"/>
          <p:cNvSpPr/>
          <p:nvPr userDrawn="1"/>
        </p:nvSpPr>
        <p:spPr bwMode="auto">
          <a:xfrm>
            <a:off x="0" y="-1"/>
            <a:ext cx="4572000" cy="6858000"/>
          </a:xfrm>
          <a:prstGeom prst="rect">
            <a:avLst/>
          </a:prstGeom>
          <a:gradFill>
            <a:gsLst>
              <a:gs pos="58000">
                <a:srgbClr val="EA1B0A"/>
              </a:gs>
              <a:gs pos="100000">
                <a:srgbClr val="96148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en-GB" sz="1400"/>
          </a:p>
        </p:txBody>
      </p:sp>
      <p:sp>
        <p:nvSpPr>
          <p:cNvPr id="35031254" name="Fußzeilenplatzhalter 5"/>
          <p:cNvSpPr>
            <a:spLocks noGrp="1"/>
          </p:cNvSpPr>
          <p:nvPr>
            <p:ph type="ftr" sz="quarter" idx="11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587115403" name="Foliennummernplatzhalter 6"/>
          <p:cNvSpPr>
            <a:spLocks noGrp="1"/>
          </p:cNvSpPr>
          <p:nvPr>
            <p:ph type="sldNum" sz="quarter" idx="12"/>
          </p:nvPr>
        </p:nvSpPr>
        <p:spPr bwMode="auto"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327205048" name="Image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4572000" y="0"/>
            <a:ext cx="7620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Insert Picture</a:t>
            </a:r>
            <a:endParaRPr/>
          </a:p>
        </p:txBody>
      </p:sp>
      <p:sp>
        <p:nvSpPr>
          <p:cNvPr id="618033529" name="Subtitle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79425" y="2407206"/>
            <a:ext cx="3708362" cy="564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1173336861" name="Title"/>
          <p:cNvSpPr>
            <a:spLocks noGrp="1"/>
          </p:cNvSpPr>
          <p:nvPr>
            <p:ph type="ctrTitle" hasCustomPrompt="1"/>
          </p:nvPr>
        </p:nvSpPr>
        <p:spPr bwMode="auto">
          <a:xfrm>
            <a:off x="479424" y="512764"/>
            <a:ext cx="3708363" cy="177765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  <a:latin typeface="EON Office Head"/>
                <a:cs typeface="EON Office Head"/>
              </a:defRPr>
            </a:lvl1pPr>
          </a:lstStyle>
          <a:p>
            <a:pPr>
              <a:defRPr/>
            </a:pPr>
            <a:r>
              <a:rPr lang="en-GB"/>
              <a:t>Title</a:t>
            </a:r>
            <a:endParaRPr/>
          </a:p>
        </p:txBody>
      </p:sp>
      <p:pic>
        <p:nvPicPr>
          <p:cNvPr id="148342168" name="MIO_AGENDA_IGNORE_CHAPTER_REFERENCE" descr="Schließen mit einfarbiger Füllung" hidden="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092183553" name="MIO_AGENDA_IGNORE_NAVIGATION" descr="Schließen mit einfarbiger Füllung" hidden="1"/>
          <p:cNvPicPr>
            <a:picLocks noChangeAspect="1"/>
          </p:cNvPicPr>
          <p:nvPr userDrawn="1"/>
        </p:nvPicPr>
        <p:blipFill rotWithShape="1">
          <a:blip r:embed="rId4"/>
          <a:stretch/>
        </p:blipFill>
        <p:spPr bwMode="auto"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444076777" name="Datumsplatzhalter 3"/>
          <p:cNvSpPr>
            <a:spLocks noGrp="1"/>
          </p:cNvSpPr>
          <p:nvPr>
            <p:ph type="dt" sz="half" idx="15"/>
          </p:nvPr>
        </p:nvSpPr>
        <p:spPr bwMode="auto">
          <a:xfrm>
            <a:off x="479424" y="3112945"/>
            <a:ext cx="3708361" cy="287337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  <p:sp>
        <p:nvSpPr>
          <p:cNvPr id="1834162062" name="Grafik 11"/>
          <p:cNvSpPr>
            <a:spLocks noChangeAspect="1"/>
          </p:cNvSpPr>
          <p:nvPr userDrawn="1"/>
        </p:nvSpPr>
        <p:spPr bwMode="auto">
          <a:xfrm>
            <a:off x="479425" y="5824533"/>
            <a:ext cx="1778400" cy="520703"/>
          </a:xfrm>
          <a:custGeom>
            <a:avLst/>
            <a:gdLst>
              <a:gd name="connsiteX0" fmla="*/ 12192000 w 12192000"/>
              <a:gd name="connsiteY0" fmla="*/ 1320881 h 3569732"/>
              <a:gd name="connsiteX1" fmla="*/ 11626234 w 12192000"/>
              <a:gd name="connsiteY1" fmla="*/ 3336532 h 3569732"/>
              <a:gd name="connsiteX2" fmla="*/ 11343268 w 12192000"/>
              <a:gd name="connsiteY2" fmla="*/ 3493865 h 3569732"/>
              <a:gd name="connsiteX3" fmla="*/ 10843621 w 12192000"/>
              <a:gd name="connsiteY3" fmla="*/ 3368594 h 3569732"/>
              <a:gd name="connsiteX4" fmla="*/ 10818543 w 12192000"/>
              <a:gd name="connsiteY4" fmla="*/ 3278906 h 3569732"/>
              <a:gd name="connsiteX5" fmla="*/ 11243050 w 12192000"/>
              <a:gd name="connsiteY5" fmla="*/ 1861035 h 3569732"/>
              <a:gd name="connsiteX6" fmla="*/ 11097628 w 12192000"/>
              <a:gd name="connsiteY6" fmla="*/ 1664382 h 3569732"/>
              <a:gd name="connsiteX7" fmla="*/ 8936174 w 12192000"/>
              <a:gd name="connsiteY7" fmla="*/ 3373408 h 3569732"/>
              <a:gd name="connsiteX8" fmla="*/ 8619106 w 12192000"/>
              <a:gd name="connsiteY8" fmla="*/ 3475999 h 3569732"/>
              <a:gd name="connsiteX9" fmla="*/ 8270715 w 12192000"/>
              <a:gd name="connsiteY9" fmla="*/ 3382303 h 3569732"/>
              <a:gd name="connsiteX10" fmla="*/ 8232508 w 12192000"/>
              <a:gd name="connsiteY10" fmla="*/ 3265797 h 3569732"/>
              <a:gd name="connsiteX11" fmla="*/ 8275217 w 12192000"/>
              <a:gd name="connsiteY11" fmla="*/ 3092264 h 3569732"/>
              <a:gd name="connsiteX12" fmla="*/ 9038830 w 12192000"/>
              <a:gd name="connsiteY12" fmla="*/ 963802 h 3569732"/>
              <a:gd name="connsiteX13" fmla="*/ 9123348 w 12192000"/>
              <a:gd name="connsiteY13" fmla="*/ 905056 h 3569732"/>
              <a:gd name="connsiteX14" fmla="*/ 9373847 w 12192000"/>
              <a:gd name="connsiteY14" fmla="*/ 879013 h 3569732"/>
              <a:gd name="connsiteX15" fmla="*/ 9745385 w 12192000"/>
              <a:gd name="connsiteY15" fmla="*/ 935266 h 3569732"/>
              <a:gd name="connsiteX16" fmla="*/ 9746154 w 12192000"/>
              <a:gd name="connsiteY16" fmla="*/ 1088816 h 3569732"/>
              <a:gd name="connsiteX17" fmla="*/ 9967785 w 12192000"/>
              <a:gd name="connsiteY17" fmla="*/ 1383238 h 3569732"/>
              <a:gd name="connsiteX18" fmla="*/ 11566531 w 12192000"/>
              <a:gd name="connsiteY18" fmla="*/ 763023 h 3569732"/>
              <a:gd name="connsiteX19" fmla="*/ 12192000 w 12192000"/>
              <a:gd name="connsiteY19" fmla="*/ 1320882 h 3569732"/>
              <a:gd name="connsiteX20" fmla="*/ 4970529 w 12192000"/>
              <a:gd name="connsiteY20" fmla="*/ 1833961 h 3569732"/>
              <a:gd name="connsiteX21" fmla="*/ 4857762 w 12192000"/>
              <a:gd name="connsiteY21" fmla="*/ 2186449 h 3569732"/>
              <a:gd name="connsiteX22" fmla="*/ 4372089 w 12192000"/>
              <a:gd name="connsiteY22" fmla="*/ 2440812 h 3569732"/>
              <a:gd name="connsiteX23" fmla="*/ 4041592 w 12192000"/>
              <a:gd name="connsiteY23" fmla="*/ 2213268 h 3569732"/>
              <a:gd name="connsiteX24" fmla="*/ 4144305 w 12192000"/>
              <a:gd name="connsiteY24" fmla="*/ 1891971 h 3569732"/>
              <a:gd name="connsiteX25" fmla="*/ 4648941 w 12192000"/>
              <a:gd name="connsiteY25" fmla="*/ 1610878 h 3569732"/>
              <a:gd name="connsiteX26" fmla="*/ 4970529 w 12192000"/>
              <a:gd name="connsiteY26" fmla="*/ 1833961 h 3569732"/>
              <a:gd name="connsiteX27" fmla="*/ 2867052 w 12192000"/>
              <a:gd name="connsiteY27" fmla="*/ 1298492 h 3569732"/>
              <a:gd name="connsiteX28" fmla="*/ 2733128 w 12192000"/>
              <a:gd name="connsiteY28" fmla="*/ 905786 h 3569732"/>
              <a:gd name="connsiteX29" fmla="*/ 1527312 w 12192000"/>
              <a:gd name="connsiteY29" fmla="*/ 1606364 h 3569732"/>
              <a:gd name="connsiteX30" fmla="*/ 1585376 w 12192000"/>
              <a:gd name="connsiteY30" fmla="*/ 1655443 h 3569732"/>
              <a:gd name="connsiteX31" fmla="*/ 2509808 w 12192000"/>
              <a:gd name="connsiteY31" fmla="*/ 1655443 h 3569732"/>
              <a:gd name="connsiteX32" fmla="*/ 2867052 w 12192000"/>
              <a:gd name="connsiteY32" fmla="*/ 1298492 h 3569732"/>
              <a:gd name="connsiteX33" fmla="*/ 3854023 w 12192000"/>
              <a:gd name="connsiteY33" fmla="*/ 1383238 h 3569732"/>
              <a:gd name="connsiteX34" fmla="*/ 2826875 w 12192000"/>
              <a:gd name="connsiteY34" fmla="*/ 2338183 h 3569732"/>
              <a:gd name="connsiteX35" fmla="*/ 2447310 w 12192000"/>
              <a:gd name="connsiteY35" fmla="*/ 2338183 h 3569732"/>
              <a:gd name="connsiteX36" fmla="*/ 1304000 w 12192000"/>
              <a:gd name="connsiteY36" fmla="*/ 2315841 h 3569732"/>
              <a:gd name="connsiteX37" fmla="*/ 1196861 w 12192000"/>
              <a:gd name="connsiteY37" fmla="*/ 2338183 h 3569732"/>
              <a:gd name="connsiteX38" fmla="*/ 1933726 w 12192000"/>
              <a:gd name="connsiteY38" fmla="*/ 2985215 h 3569732"/>
              <a:gd name="connsiteX39" fmla="*/ 2558932 w 12192000"/>
              <a:gd name="connsiteY39" fmla="*/ 2714783 h 3569732"/>
              <a:gd name="connsiteX40" fmla="*/ 3219870 w 12192000"/>
              <a:gd name="connsiteY40" fmla="*/ 2668357 h 3569732"/>
              <a:gd name="connsiteX41" fmla="*/ 3840649 w 12192000"/>
              <a:gd name="connsiteY41" fmla="*/ 2851310 h 3569732"/>
              <a:gd name="connsiteX42" fmla="*/ 2174884 w 12192000"/>
              <a:gd name="connsiteY42" fmla="*/ 3569733 h 3569732"/>
              <a:gd name="connsiteX43" fmla="*/ 0 w 12192000"/>
              <a:gd name="connsiteY43" fmla="*/ 2199858 h 3569732"/>
              <a:gd name="connsiteX44" fmla="*/ 3130587 w 12192000"/>
              <a:gd name="connsiteY44" fmla="*/ 0 h 3569732"/>
              <a:gd name="connsiteX45" fmla="*/ 3854023 w 12192000"/>
              <a:gd name="connsiteY45" fmla="*/ 1383238 h 3569732"/>
              <a:gd name="connsiteX46" fmla="*/ 6890844 w 12192000"/>
              <a:gd name="connsiteY46" fmla="*/ 1356508 h 3569732"/>
              <a:gd name="connsiteX47" fmla="*/ 6618362 w 12192000"/>
              <a:gd name="connsiteY47" fmla="*/ 1450194 h 3569732"/>
              <a:gd name="connsiteX48" fmla="*/ 6256653 w 12192000"/>
              <a:gd name="connsiteY48" fmla="*/ 2713023 h 3569732"/>
              <a:gd name="connsiteX49" fmla="*/ 6488864 w 12192000"/>
              <a:gd name="connsiteY49" fmla="*/ 2846834 h 3569732"/>
              <a:gd name="connsiteX50" fmla="*/ 6761289 w 12192000"/>
              <a:gd name="connsiteY50" fmla="*/ 2775499 h 3569732"/>
              <a:gd name="connsiteX51" fmla="*/ 7117333 w 12192000"/>
              <a:gd name="connsiteY51" fmla="*/ 1512379 h 3569732"/>
              <a:gd name="connsiteX52" fmla="*/ 6890844 w 12192000"/>
              <a:gd name="connsiteY52" fmla="*/ 1356508 h 3569732"/>
              <a:gd name="connsiteX53" fmla="*/ 8328768 w 12192000"/>
              <a:gd name="connsiteY53" fmla="*/ 1316327 h 3569732"/>
              <a:gd name="connsiteX54" fmla="*/ 7880215 w 12192000"/>
              <a:gd name="connsiteY54" fmla="*/ 2623709 h 3569732"/>
              <a:gd name="connsiteX55" fmla="*/ 6127099 w 12192000"/>
              <a:gd name="connsiteY55" fmla="*/ 3493865 h 3569732"/>
              <a:gd name="connsiteX56" fmla="*/ 5041936 w 12192000"/>
              <a:gd name="connsiteY56" fmla="*/ 2869139 h 3569732"/>
              <a:gd name="connsiteX57" fmla="*/ 5488520 w 12192000"/>
              <a:gd name="connsiteY57" fmla="*/ 1584104 h 3569732"/>
              <a:gd name="connsiteX58" fmla="*/ 7181069 w 12192000"/>
              <a:gd name="connsiteY58" fmla="*/ 678232 h 3569732"/>
              <a:gd name="connsiteX59" fmla="*/ 8328768 w 12192000"/>
              <a:gd name="connsiteY59" fmla="*/ 1316327 h 356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2000" h="3569732" fill="norm" stroke="1" extrusionOk="0">
                <a:moveTo>
                  <a:pt x="12192000" y="1320881"/>
                </a:moveTo>
                <a:cubicBezTo>
                  <a:pt x="12192000" y="1729102"/>
                  <a:pt x="11705971" y="3126779"/>
                  <a:pt x="11626234" y="3336532"/>
                </a:cubicBezTo>
                <a:cubicBezTo>
                  <a:pt x="11573809" y="3474370"/>
                  <a:pt x="11473385" y="3493865"/>
                  <a:pt x="11343268" y="3493865"/>
                </a:cubicBezTo>
                <a:cubicBezTo>
                  <a:pt x="11107794" y="3493865"/>
                  <a:pt x="10930203" y="3437869"/>
                  <a:pt x="10843621" y="3368594"/>
                </a:cubicBezTo>
                <a:cubicBezTo>
                  <a:pt x="10825671" y="3354342"/>
                  <a:pt x="10803482" y="3323741"/>
                  <a:pt x="10818543" y="3278906"/>
                </a:cubicBezTo>
                <a:cubicBezTo>
                  <a:pt x="10907057" y="3015310"/>
                  <a:pt x="11243050" y="2066104"/>
                  <a:pt x="11243050" y="1861035"/>
                </a:cubicBezTo>
                <a:cubicBezTo>
                  <a:pt x="11243050" y="1748785"/>
                  <a:pt x="11209812" y="1664382"/>
                  <a:pt x="11097628" y="1664382"/>
                </a:cubicBezTo>
                <a:cubicBezTo>
                  <a:pt x="10417596" y="1664382"/>
                  <a:pt x="9168178" y="3114232"/>
                  <a:pt x="8936174" y="3373408"/>
                </a:cubicBezTo>
                <a:cubicBezTo>
                  <a:pt x="8860264" y="3458114"/>
                  <a:pt x="8749035" y="3475999"/>
                  <a:pt x="8619106" y="3475999"/>
                </a:cubicBezTo>
                <a:cubicBezTo>
                  <a:pt x="8458284" y="3475999"/>
                  <a:pt x="8287015" y="3390731"/>
                  <a:pt x="8270715" y="3382303"/>
                </a:cubicBezTo>
                <a:cubicBezTo>
                  <a:pt x="8219865" y="3356047"/>
                  <a:pt x="8217464" y="3327037"/>
                  <a:pt x="8232508" y="3265797"/>
                </a:cubicBezTo>
                <a:lnTo>
                  <a:pt x="8275217" y="3092264"/>
                </a:lnTo>
                <a:cubicBezTo>
                  <a:pt x="8353377" y="2774807"/>
                  <a:pt x="8758189" y="1600306"/>
                  <a:pt x="9038830" y="963802"/>
                </a:cubicBezTo>
                <a:cubicBezTo>
                  <a:pt x="9050759" y="936899"/>
                  <a:pt x="9062407" y="914553"/>
                  <a:pt x="9123348" y="905056"/>
                </a:cubicBezTo>
                <a:cubicBezTo>
                  <a:pt x="9151653" y="900629"/>
                  <a:pt x="9244519" y="879013"/>
                  <a:pt x="9373847" y="879013"/>
                </a:cubicBezTo>
                <a:cubicBezTo>
                  <a:pt x="9468682" y="879013"/>
                  <a:pt x="9652988" y="885759"/>
                  <a:pt x="9745385" y="935266"/>
                </a:cubicBezTo>
                <a:cubicBezTo>
                  <a:pt x="9745385" y="935266"/>
                  <a:pt x="9746154" y="933891"/>
                  <a:pt x="9746154" y="1088816"/>
                </a:cubicBezTo>
                <a:cubicBezTo>
                  <a:pt x="9746154" y="1155729"/>
                  <a:pt x="9753468" y="1383238"/>
                  <a:pt x="9967785" y="1383238"/>
                </a:cubicBezTo>
                <a:cubicBezTo>
                  <a:pt x="10329456" y="1383238"/>
                  <a:pt x="10986024" y="763023"/>
                  <a:pt x="11566531" y="763023"/>
                </a:cubicBezTo>
                <a:cubicBezTo>
                  <a:pt x="12076908" y="763023"/>
                  <a:pt x="12192000" y="1077686"/>
                  <a:pt x="12192000" y="1320882"/>
                </a:cubicBezTo>
                <a:moveTo>
                  <a:pt x="4970529" y="1833961"/>
                </a:moveTo>
                <a:cubicBezTo>
                  <a:pt x="4970529" y="1918715"/>
                  <a:pt x="4871736" y="2151971"/>
                  <a:pt x="4857762" y="2186449"/>
                </a:cubicBezTo>
                <a:cubicBezTo>
                  <a:pt x="4768948" y="2405323"/>
                  <a:pt x="4536043" y="2440812"/>
                  <a:pt x="4372089" y="2440812"/>
                </a:cubicBezTo>
                <a:cubicBezTo>
                  <a:pt x="4126110" y="2440812"/>
                  <a:pt x="4041592" y="2352547"/>
                  <a:pt x="4041592" y="2213268"/>
                </a:cubicBezTo>
                <a:cubicBezTo>
                  <a:pt x="4041592" y="2105470"/>
                  <a:pt x="4132338" y="1919389"/>
                  <a:pt x="4144305" y="1891971"/>
                </a:cubicBezTo>
                <a:cubicBezTo>
                  <a:pt x="4255046" y="1638425"/>
                  <a:pt x="4453288" y="1610878"/>
                  <a:pt x="4648941" y="1610878"/>
                </a:cubicBezTo>
                <a:cubicBezTo>
                  <a:pt x="4814846" y="1610878"/>
                  <a:pt x="4970529" y="1679810"/>
                  <a:pt x="4970529" y="1833961"/>
                </a:cubicBezTo>
                <a:moveTo>
                  <a:pt x="2867052" y="1298492"/>
                </a:moveTo>
                <a:cubicBezTo>
                  <a:pt x="2867052" y="1137078"/>
                  <a:pt x="2859437" y="905786"/>
                  <a:pt x="2733128" y="905786"/>
                </a:cubicBezTo>
                <a:cubicBezTo>
                  <a:pt x="2321976" y="905786"/>
                  <a:pt x="1599742" y="1534037"/>
                  <a:pt x="1527312" y="1606364"/>
                </a:cubicBezTo>
                <a:cubicBezTo>
                  <a:pt x="1473720" y="1659955"/>
                  <a:pt x="1513806" y="1655443"/>
                  <a:pt x="1585376" y="1655443"/>
                </a:cubicBezTo>
                <a:lnTo>
                  <a:pt x="2509808" y="1655443"/>
                </a:lnTo>
                <a:cubicBezTo>
                  <a:pt x="2837341" y="1655443"/>
                  <a:pt x="2867052" y="1600392"/>
                  <a:pt x="2867052" y="1298492"/>
                </a:cubicBezTo>
                <a:moveTo>
                  <a:pt x="3854023" y="1383238"/>
                </a:moveTo>
                <a:cubicBezTo>
                  <a:pt x="3854023" y="2174145"/>
                  <a:pt x="3367093" y="2338183"/>
                  <a:pt x="2826875" y="2338183"/>
                </a:cubicBezTo>
                <a:lnTo>
                  <a:pt x="2447310" y="2338183"/>
                </a:lnTo>
                <a:cubicBezTo>
                  <a:pt x="2067951" y="2338183"/>
                  <a:pt x="1304000" y="2315841"/>
                  <a:pt x="1304000" y="2315841"/>
                </a:cubicBezTo>
                <a:cubicBezTo>
                  <a:pt x="1242710" y="2314642"/>
                  <a:pt x="1196861" y="2302469"/>
                  <a:pt x="1196861" y="2338183"/>
                </a:cubicBezTo>
                <a:cubicBezTo>
                  <a:pt x="1196861" y="2596086"/>
                  <a:pt x="1488861" y="2985215"/>
                  <a:pt x="1933726" y="2985215"/>
                </a:cubicBezTo>
                <a:cubicBezTo>
                  <a:pt x="2284049" y="2985215"/>
                  <a:pt x="2509808" y="2766566"/>
                  <a:pt x="2558932" y="2714783"/>
                </a:cubicBezTo>
                <a:cubicBezTo>
                  <a:pt x="2558932" y="2714783"/>
                  <a:pt x="2961456" y="2668357"/>
                  <a:pt x="3219870" y="2668357"/>
                </a:cubicBezTo>
                <a:cubicBezTo>
                  <a:pt x="3470800" y="2668357"/>
                  <a:pt x="3840649" y="2708509"/>
                  <a:pt x="3840649" y="2851310"/>
                </a:cubicBezTo>
                <a:cubicBezTo>
                  <a:pt x="3840649" y="3129869"/>
                  <a:pt x="2934840" y="3569733"/>
                  <a:pt x="2174884" y="3569733"/>
                </a:cubicBezTo>
                <a:cubicBezTo>
                  <a:pt x="1030667" y="3569732"/>
                  <a:pt x="0" y="2948658"/>
                  <a:pt x="0" y="2199858"/>
                </a:cubicBezTo>
                <a:cubicBezTo>
                  <a:pt x="0" y="945107"/>
                  <a:pt x="2423695" y="0"/>
                  <a:pt x="3130587" y="0"/>
                </a:cubicBezTo>
                <a:cubicBezTo>
                  <a:pt x="3767178" y="0"/>
                  <a:pt x="3854023" y="1013050"/>
                  <a:pt x="3854023" y="1383238"/>
                </a:cubicBezTo>
                <a:moveTo>
                  <a:pt x="6890844" y="1356508"/>
                </a:moveTo>
                <a:cubicBezTo>
                  <a:pt x="6804637" y="1356508"/>
                  <a:pt x="6676471" y="1369917"/>
                  <a:pt x="6618362" y="1450194"/>
                </a:cubicBezTo>
                <a:cubicBezTo>
                  <a:pt x="6400819" y="1751148"/>
                  <a:pt x="6256653" y="2503682"/>
                  <a:pt x="6256653" y="2713023"/>
                </a:cubicBezTo>
                <a:cubicBezTo>
                  <a:pt x="6256653" y="2855954"/>
                  <a:pt x="6356046" y="2846834"/>
                  <a:pt x="6488864" y="2846834"/>
                </a:cubicBezTo>
                <a:cubicBezTo>
                  <a:pt x="6566143" y="2846834"/>
                  <a:pt x="6690876" y="2848782"/>
                  <a:pt x="6761289" y="2775499"/>
                </a:cubicBezTo>
                <a:cubicBezTo>
                  <a:pt x="6952423" y="2576571"/>
                  <a:pt x="7117333" y="1675126"/>
                  <a:pt x="7117333" y="1512379"/>
                </a:cubicBezTo>
                <a:cubicBezTo>
                  <a:pt x="7117333" y="1396647"/>
                  <a:pt x="7108987" y="1356508"/>
                  <a:pt x="6890844" y="1356508"/>
                </a:cubicBezTo>
                <a:moveTo>
                  <a:pt x="8328768" y="1316327"/>
                </a:moveTo>
                <a:cubicBezTo>
                  <a:pt x="8328768" y="1659868"/>
                  <a:pt x="7989286" y="2414162"/>
                  <a:pt x="7880215" y="2623709"/>
                </a:cubicBezTo>
                <a:cubicBezTo>
                  <a:pt x="7424178" y="3499802"/>
                  <a:pt x="6814916" y="3493865"/>
                  <a:pt x="6127099" y="3493865"/>
                </a:cubicBezTo>
                <a:cubicBezTo>
                  <a:pt x="5791012" y="3493865"/>
                  <a:pt x="5041936" y="3497742"/>
                  <a:pt x="5041936" y="2869139"/>
                </a:cubicBezTo>
                <a:cubicBezTo>
                  <a:pt x="5041936" y="2587995"/>
                  <a:pt x="5287146" y="2072696"/>
                  <a:pt x="5488520" y="1584104"/>
                </a:cubicBezTo>
                <a:cubicBezTo>
                  <a:pt x="5574145" y="1376320"/>
                  <a:pt x="5938967" y="678232"/>
                  <a:pt x="7181069" y="678232"/>
                </a:cubicBezTo>
                <a:cubicBezTo>
                  <a:pt x="7693415" y="678232"/>
                  <a:pt x="8328768" y="758596"/>
                  <a:pt x="8328768" y="1316327"/>
                </a:cubicBezTo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1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622360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56C5AA-B723-1B46-A200-44A840E6773F}" type="datetime1">
              <a:rPr lang="en-GB"/>
              <a:t>26/01/2026</a:t>
            </a:fld>
            <a:endParaRPr lang="en-GB"/>
          </a:p>
        </p:txBody>
      </p:sp>
      <p:sp>
        <p:nvSpPr>
          <p:cNvPr id="123064598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68246123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353851383" name="Conten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5" y="1807200"/>
            <a:ext cx="11232000" cy="4104000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520751145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2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778883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5603AA2-B5CF-DF42-BFD7-E438A8E61E16}" type="datetime1">
              <a:rPr lang="en-GB"/>
              <a:t>26/01/2026</a:t>
            </a:fld>
            <a:endParaRPr lang="en-GB"/>
          </a:p>
        </p:txBody>
      </p:sp>
      <p:sp>
        <p:nvSpPr>
          <p:cNvPr id="198240218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48980066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678833828" name="Content right"/>
          <p:cNvSpPr>
            <a:spLocks noGrp="1"/>
          </p:cNvSpPr>
          <p:nvPr>
            <p:ph sz="quarter" idx="14" hasCustomPrompt="1"/>
          </p:nvPr>
        </p:nvSpPr>
        <p:spPr bwMode="auto">
          <a:xfrm>
            <a:off x="6276575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3913233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746956380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_Content 3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051441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3BE2844-2F76-E644-A845-460A05DF696C}" type="datetime1">
              <a:rPr lang="en-GB"/>
              <a:t>26/01/2026</a:t>
            </a:fld>
            <a:endParaRPr lang="en-GB"/>
          </a:p>
        </p:txBody>
      </p:sp>
      <p:sp>
        <p:nvSpPr>
          <p:cNvPr id="208325654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28655789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92986484" name="Content right"/>
          <p:cNvSpPr>
            <a:spLocks noGrp="1"/>
          </p:cNvSpPr>
          <p:nvPr>
            <p:ph sz="quarter" idx="15" hasCustomPrompt="1"/>
          </p:nvPr>
        </p:nvSpPr>
        <p:spPr bwMode="auto">
          <a:xfrm>
            <a:off x="8184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632967861" name="Content center"/>
          <p:cNvSpPr>
            <a:spLocks noGrp="1"/>
          </p:cNvSpPr>
          <p:nvPr>
            <p:ph sz="quarter" idx="14" hasCustomPrompt="1"/>
          </p:nvPr>
        </p:nvSpPr>
        <p:spPr bwMode="auto">
          <a:xfrm>
            <a:off x="4332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2005358581" name="Content left"/>
          <p:cNvSpPr>
            <a:spLocks noGrp="1"/>
          </p:cNvSpPr>
          <p:nvPr>
            <p:ph sz="quarter" idx="13" hasCustomPrompt="1"/>
          </p:nvPr>
        </p:nvSpPr>
        <p:spPr bwMode="auto"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890201131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3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0491754" name="Text Placehold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332287" y="1816649"/>
            <a:ext cx="3527425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712277259" name="Text Placehold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185149" y="1816651"/>
            <a:ext cx="3527425" cy="452858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587222321" name="Text Placehold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9426" y="1816651"/>
            <a:ext cx="3527424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92179036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630F2DB-F57A-AF4E-AE6C-A93AEBE3F34F}" type="datetime1">
              <a:rPr lang="en-GB"/>
              <a:t>26/01/2026</a:t>
            </a:fld>
            <a:endParaRPr lang="en-GB"/>
          </a:p>
        </p:txBody>
      </p:sp>
      <p:sp>
        <p:nvSpPr>
          <p:cNvPr id="67381942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6001705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455006967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4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796730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9425" y="1808162"/>
            <a:ext cx="2555266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554489069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359151" y="1808162"/>
            <a:ext cx="2556850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193693253" name="Text Placeholder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75389" y="1808162"/>
            <a:ext cx="2557461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340094474" name="Text Placeholder 1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9156699" y="1808162"/>
            <a:ext cx="2555875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84218760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754A01-68C8-6244-A7C0-65979CD3F425}" type="datetime1">
              <a:rPr lang="en-GB"/>
              <a:t>26/01/2026</a:t>
            </a:fld>
            <a:endParaRPr lang="en-GB"/>
          </a:p>
        </p:txBody>
      </p:sp>
      <p:sp>
        <p:nvSpPr>
          <p:cNvPr id="3647525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33674127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189918463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5 Step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030146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2BFC4CD-1D60-AC45-8637-25ABD31243B7}" type="datetime1">
              <a:rPr lang="en-GB"/>
              <a:t>26/01/2026</a:t>
            </a:fld>
            <a:endParaRPr lang="en-GB"/>
          </a:p>
        </p:txBody>
      </p:sp>
      <p:sp>
        <p:nvSpPr>
          <p:cNvPr id="23092525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178021847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258672084" name="Title"/>
          <p:cNvSpPr>
            <a:spLocks noGrp="1"/>
          </p:cNvSpPr>
          <p:nvPr>
            <p:ph type="title" hasCustomPrompt="1"/>
          </p:nvPr>
        </p:nvSpPr>
        <p:spPr bwMode="auto"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550369988" name="Text Placeholder 5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80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1</a:t>
            </a:r>
            <a:endParaRPr/>
          </a:p>
        </p:txBody>
      </p:sp>
      <p:sp>
        <p:nvSpPr>
          <p:cNvPr id="1876291355" name="Text Placeholder 5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57144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2</a:t>
            </a:r>
            <a:endParaRPr/>
          </a:p>
        </p:txBody>
      </p:sp>
      <p:sp>
        <p:nvSpPr>
          <p:cNvPr id="1704422750" name="Text Placeholder 5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34288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3</a:t>
            </a:r>
            <a:endParaRPr/>
          </a:p>
        </p:txBody>
      </p:sp>
      <p:sp>
        <p:nvSpPr>
          <p:cNvPr id="880425973" name="Text Placeholder 5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311432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4</a:t>
            </a:r>
            <a:endParaRPr/>
          </a:p>
        </p:txBody>
      </p:sp>
      <p:sp>
        <p:nvSpPr>
          <p:cNvPr id="993568463" name="Text Placeholder 5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88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GB"/>
              <a:t>5</a:t>
            </a:r>
            <a:endParaRPr/>
          </a:p>
        </p:txBody>
      </p:sp>
      <p:sp>
        <p:nvSpPr>
          <p:cNvPr id="521851801" name="Text Placeholder 70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6651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1854947264" name="Text Placeholder 70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909507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1622897761" name="Text Placeholder 70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32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</a:t>
            </a:r>
            <a:r>
              <a:rPr lang="en-GB" b="0"/>
              <a:t> </a:t>
            </a:r>
            <a:r>
              <a:rPr lang="en-GB" b="0"/>
              <a:t>tristique</a:t>
            </a:r>
            <a:r>
              <a:rPr lang="en-GB" b="0"/>
              <a:t>, </a:t>
            </a:r>
            <a:r>
              <a:rPr lang="en-GB" b="0"/>
              <a:t>orci</a:t>
            </a:r>
            <a:r>
              <a:rPr lang="en-GB" b="0"/>
              <a:t> </a:t>
            </a:r>
            <a:r>
              <a:rPr lang="en-GB" b="0"/>
              <a:t>nec</a:t>
            </a:r>
            <a:r>
              <a:rPr lang="en-GB" b="0"/>
              <a:t> </a:t>
            </a:r>
            <a:r>
              <a:rPr lang="en-GB" b="0"/>
              <a:t>mollis</a:t>
            </a:r>
            <a:r>
              <a:rPr lang="en-GB" b="0"/>
              <a:t> </a:t>
            </a:r>
            <a:r>
              <a:rPr lang="en-GB" b="0"/>
              <a:t>aliquet</a:t>
            </a:r>
            <a:r>
              <a:rPr lang="en-GB" b="0"/>
              <a:t>, </a:t>
            </a:r>
            <a:r>
              <a:rPr lang="en-GB" b="0"/>
              <a:t>tortor</a:t>
            </a:r>
            <a:r>
              <a:rPr lang="en-GB" b="0"/>
              <a:t> </a:t>
            </a:r>
            <a:r>
              <a:rPr lang="en-GB" b="0"/>
              <a:t>velit</a:t>
            </a:r>
            <a:r>
              <a:rPr lang="en-GB" b="0"/>
              <a:t> </a:t>
            </a:r>
            <a:r>
              <a:rPr lang="en-GB" b="0"/>
              <a:t>blandit</a:t>
            </a:r>
            <a:r>
              <a:rPr lang="en-GB" b="0"/>
              <a:t> </a:t>
            </a:r>
            <a:r>
              <a:rPr lang="en-GB" b="0"/>
              <a:t>urna</a:t>
            </a:r>
            <a:r>
              <a:rPr lang="en-GB" b="0"/>
              <a:t>, </a:t>
            </a:r>
            <a:r>
              <a:rPr lang="en-GB" b="0"/>
              <a:t>sed</a:t>
            </a:r>
            <a:r>
              <a:rPr lang="en-GB" b="0"/>
              <a:t> gravida </a:t>
            </a:r>
            <a:r>
              <a:rPr lang="en-GB" b="0"/>
              <a:t>odio</a:t>
            </a:r>
            <a:r>
              <a:rPr lang="en-GB" b="0"/>
              <a:t> </a:t>
            </a:r>
            <a:r>
              <a:rPr lang="en-GB" b="0"/>
              <a:t>quam</a:t>
            </a:r>
            <a:r>
              <a:rPr lang="en-GB" b="0"/>
              <a:t> </a:t>
            </a:r>
            <a:r>
              <a:rPr lang="en-GB" b="0"/>
              <a:t>ut</a:t>
            </a:r>
            <a:r>
              <a:rPr lang="en-GB" b="0"/>
              <a:t> </a:t>
            </a:r>
            <a:r>
              <a:rPr lang="en-GB" b="0"/>
              <a:t>leo</a:t>
            </a:r>
            <a:r>
              <a:rPr lang="en-GB" b="0"/>
              <a:t>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791629392" name="Text Placeholder 70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63795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  <p:sp>
        <p:nvSpPr>
          <p:cNvPr id="634602442" name="Text Placeholder 70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9740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>
              <a:defRPr/>
            </a:pPr>
            <a:r>
              <a:rPr lang="en-GB"/>
              <a:t>DD.MM.YYYY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en-GB"/>
              <a:t>Next step</a:t>
            </a:r>
            <a:endParaRPr/>
          </a:p>
          <a:p>
            <a:pPr lvl="0">
              <a:defRPr/>
            </a:pPr>
            <a:r>
              <a:rPr lang="en-GB" b="0"/>
              <a:t>Fusce tristique, orci nec mollis aliquet, tortor velit blandit urna, sed gravida odio quam ut leo.</a:t>
            </a:r>
            <a:endParaRPr lang="en-GB"/>
          </a:p>
          <a:p>
            <a:pPr lvl="0"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281982" name="Titelplatzhalter 1"/>
          <p:cNvSpPr>
            <a:spLocks noGrp="1"/>
          </p:cNvSpPr>
          <p:nvPr>
            <p:ph type="title"/>
          </p:nvPr>
        </p:nvSpPr>
        <p:spPr bwMode="gray">
          <a:xfrm>
            <a:off x="480000" y="512763"/>
            <a:ext cx="11232000" cy="8863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>
              <a:defRPr/>
            </a:pPr>
            <a:r>
              <a:rPr lang="en-GB"/>
              <a:t>Heading</a:t>
            </a:r>
            <a:endParaRPr/>
          </a:p>
        </p:txBody>
      </p:sp>
      <p:sp>
        <p:nvSpPr>
          <p:cNvPr id="1565820474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80000" y="1808163"/>
            <a:ext cx="11232000" cy="41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GB"/>
              <a:t>Text</a:t>
            </a:r>
            <a:endParaRPr/>
          </a:p>
          <a:p>
            <a:pPr lvl="1">
              <a:defRPr/>
            </a:pPr>
            <a:r>
              <a:rPr lang="en-GB"/>
              <a:t>Text</a:t>
            </a:r>
            <a:endParaRPr/>
          </a:p>
          <a:p>
            <a:pPr lvl="2">
              <a:defRPr/>
            </a:pPr>
            <a:r>
              <a:rPr lang="en-GB"/>
              <a:t>Text</a:t>
            </a:r>
            <a:endParaRPr/>
          </a:p>
          <a:p>
            <a:pPr lvl="3">
              <a:defRPr/>
            </a:pPr>
            <a:r>
              <a:rPr lang="en-GB"/>
              <a:t>Text</a:t>
            </a:r>
            <a:endParaRPr/>
          </a:p>
          <a:p>
            <a:pPr lvl="4">
              <a:defRPr/>
            </a:pPr>
            <a:r>
              <a:rPr lang="en-GB"/>
              <a:t>Text</a:t>
            </a:r>
            <a:endParaRPr/>
          </a:p>
          <a:p>
            <a:pPr lvl="5">
              <a:defRPr/>
            </a:pPr>
            <a:r>
              <a:rPr lang="en-GB"/>
              <a:t>Text</a:t>
            </a:r>
            <a:endParaRPr/>
          </a:p>
          <a:p>
            <a:pPr lvl="6">
              <a:defRPr/>
            </a:pPr>
            <a:r>
              <a:rPr lang="en-GB"/>
              <a:t>Text</a:t>
            </a:r>
            <a:endParaRPr/>
          </a:p>
          <a:p>
            <a:pPr lvl="7">
              <a:defRPr/>
            </a:pPr>
            <a:r>
              <a:rPr lang="en-GB"/>
              <a:t>Text</a:t>
            </a:r>
            <a:endParaRPr/>
          </a:p>
          <a:p>
            <a:pPr lvl="8">
              <a:defRPr/>
            </a:pPr>
            <a:r>
              <a:rPr lang="en-GB"/>
              <a:t>Text</a:t>
            </a:r>
            <a:endParaRPr/>
          </a:p>
        </p:txBody>
      </p:sp>
      <p:sp>
        <p:nvSpPr>
          <p:cNvPr id="1244993316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9983998" y="6526212"/>
            <a:ext cx="1188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166F76A-4900-864D-B9F6-2488814C2A20}" type="datetime1">
              <a:rPr lang="en-GB"/>
              <a:t>26/01/2026</a:t>
            </a:fld>
            <a:endParaRPr lang="en-GB"/>
          </a:p>
        </p:txBody>
      </p:sp>
      <p:sp>
        <p:nvSpPr>
          <p:cNvPr id="152169742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0000" y="6526212"/>
            <a:ext cx="5436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New E.ON PowerPoint Master</a:t>
            </a:r>
            <a:endParaRPr/>
          </a:p>
        </p:txBody>
      </p:sp>
      <p:sp>
        <p:nvSpPr>
          <p:cNvPr id="278730998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351999" y="6526212"/>
            <a:ext cx="360001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1FFFE70-FC19-4A94-9D10-0B3C8E890CB2}" type="slidenum">
              <a:rPr lang="en-GB"/>
              <a:t>‹#›</a:t>
            </a:fld>
            <a:endParaRPr lang="en-GB"/>
          </a:p>
        </p:txBody>
      </p:sp>
      <p:sp>
        <p:nvSpPr>
          <p:cNvPr id="114445873" name="empower - DO NOT DELETE!!!" hidden="1"/>
          <p:cNvSpPr/>
          <p:nvPr userDrawn="1"/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lvl="0" algn="ctr" defTabSz="540000">
              <a:lnSpc>
                <a:spcPct val="120000"/>
              </a:lnSpc>
              <a:spcAft>
                <a:spcPts val="400"/>
              </a:spcAft>
              <a:defRPr/>
            </a:pPr>
            <a:endParaRPr lang="de-DE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1" hdr="0" sldNum="1"/>
  <p:txStyles>
    <p:titleStyle>
      <a:lvl1pPr algn="l" defTabSz="540000" rtl="0">
        <a:lnSpc>
          <a:spcPct val="90000"/>
        </a:lnSpc>
        <a:spcBef>
          <a:spcPts val="0"/>
        </a:spcBef>
        <a:buNone/>
        <a:defRPr sz="3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40000" rtl="0">
        <a:lnSpc>
          <a:spcPct val="120000"/>
        </a:lnSpc>
        <a:spcBef>
          <a:spcPts val="0"/>
        </a:spcBef>
        <a:spcAft>
          <a:spcPts val="400"/>
        </a:spcAft>
        <a:buFont typeface="Arial"/>
        <a:buNone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130175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152400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1733550" indent="-215899" algn="l" defTabSz="540000" rtl="0">
        <a:lnSpc>
          <a:spcPct val="120000"/>
        </a:lnSpc>
        <a:spcBef>
          <a:spcPts val="0"/>
        </a:spcBef>
        <a:spcAft>
          <a:spcPts val="400"/>
        </a:spcAft>
        <a:buFont typeface="EON Brix Sans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aveshare.com/wiki/ESP32-S3-Zero" TargetMode="External"/><Relationship Id="rId4" Type="http://schemas.openxmlformats.org/officeDocument/2006/relationships/hyperlink" Target="https://www.espboards.dev/esp32/esp32-s3-zero/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hyperlink" Target="https://circuitpython.org/board/waveshare_esp32_s3_zero/" TargetMode="External"/><Relationship Id="rId8" Type="http://schemas.openxmlformats.org/officeDocument/2006/relationships/image" Target="../media/image35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openxmlformats.org/officeDocument/2006/relationships/image" Target="../media/image39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microsoft.com/office/2007/relationships/media" Target="../media/media4.mp3"/><Relationship Id="rId5" Type="http://schemas.openxmlformats.org/officeDocument/2006/relationships/audio" Target="../media/media4.mp3" /><Relationship Id="rId6" Type="http://schemas.openxmlformats.org/officeDocument/2006/relationships/image" Target="../media/image44.png"/><Relationship Id="rId7" Type="http://schemas.microsoft.com/office/2007/relationships/media" Target="../media/media5.mp3"/><Relationship Id="rId8" Type="http://schemas.openxmlformats.org/officeDocument/2006/relationships/audio" Target="../media/media5.mp3" 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hyperlink" Target="https://github.com/veresgyuri/circuit-breaker-on-off/tree/320f9ed5c530f6a2583b0f37dcb2b456c77c6bf2/audios" TargetMode="Externa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jp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microsoft.com/office/2007/relationships/media" Target="../media/media3.mp3"/><Relationship Id="rId6" Type="http://schemas.openxmlformats.org/officeDocument/2006/relationships/audio" Target="../media/media3.mp3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30.jpg"/><Relationship Id="rId10" Type="http://schemas.openxmlformats.org/officeDocument/2006/relationships/image" Target="../media/image3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5693692" name="Subtitle 3"/>
          <p:cNvSpPr>
            <a:spLocks noGrp="1"/>
          </p:cNvSpPr>
          <p:nvPr>
            <p:ph type="subTitle" idx="1"/>
          </p:nvPr>
        </p:nvSpPr>
        <p:spPr bwMode="auto">
          <a:xfrm>
            <a:off x="479374" y="4854920"/>
            <a:ext cx="5616575" cy="1056341"/>
          </a:xfrm>
        </p:spPr>
        <p:txBody>
          <a:bodyPr/>
          <a:lstStyle/>
          <a:p>
            <a:pPr>
              <a:tabLst>
                <a:tab pos="4122738" algn="l"/>
              </a:tabLst>
              <a:defRPr/>
            </a:pPr>
            <a:r>
              <a:rPr lang="hu-HU"/>
              <a:t>AFÜ – Szakmai óra #5</a:t>
            </a:r>
            <a:endParaRPr lang="hu-HU"/>
          </a:p>
        </p:txBody>
      </p:sp>
      <p:sp>
        <p:nvSpPr>
          <p:cNvPr id="1016258357" name="Title 4"/>
          <p:cNvSpPr>
            <a:spLocks noGrp="1"/>
          </p:cNvSpPr>
          <p:nvPr>
            <p:ph type="ctrTitle"/>
          </p:nvPr>
        </p:nvSpPr>
        <p:spPr bwMode="auto">
          <a:xfrm flipH="0" flipV="0">
            <a:off x="479423" y="512761"/>
            <a:ext cx="11311584" cy="1952532"/>
          </a:xfrm>
        </p:spPr>
        <p:txBody>
          <a:bodyPr/>
          <a:lstStyle/>
          <a:p>
            <a:pPr>
              <a:defRPr/>
            </a:pPr>
            <a:r>
              <a:rPr lang="hu-HU"/>
              <a:t>KÖF megszakító</a:t>
            </a:r>
            <a:r>
              <a:rPr lang="hu-HU"/>
              <a:t> motorblokk</a:t>
            </a:r>
            <a:br>
              <a:rPr lang="hu-HU"/>
            </a:br>
            <a:r>
              <a:rPr lang="hu-HU"/>
              <a:t>vizsgálat</a:t>
            </a:r>
            <a:endParaRPr lang="hu-HU"/>
          </a:p>
        </p:txBody>
      </p:sp>
      <p:sp>
        <p:nvSpPr>
          <p:cNvPr id="1392481678" name="Datumsplatzhalter 1"/>
          <p:cNvSpPr>
            <a:spLocks noGrp="1"/>
          </p:cNvSpPr>
          <p:nvPr>
            <p:ph type="dt" sz="half" idx="14"/>
          </p:nvPr>
        </p:nvSpPr>
        <p:spPr bwMode="auto">
          <a:xfrm>
            <a:off x="479374" y="6050858"/>
            <a:ext cx="1299984" cy="366479"/>
          </a:xfrm>
        </p:spPr>
        <p:txBody>
          <a:bodyPr/>
          <a:lstStyle/>
          <a:p>
            <a:pPr>
              <a:defRPr/>
            </a:pPr>
            <a:r>
              <a:rPr lang="hu-HU"/>
              <a:t>2026-02-06</a:t>
            </a:r>
            <a:endParaRPr lang="hu-HU"/>
          </a:p>
        </p:txBody>
      </p:sp>
      <p:pic>
        <p:nvPicPr>
          <p:cNvPr id="53970156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538120" y="1876707"/>
            <a:ext cx="3280019" cy="4288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8483955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4896460" cy="505751"/>
          </a:xfrm>
        </p:spPr>
        <p:txBody>
          <a:bodyPr/>
          <a:lstStyle/>
          <a:p>
            <a:pPr>
              <a:defRPr/>
            </a:pPr>
            <a:r>
              <a:rPr lang="hu-HU"/>
              <a:t>A vezérlőpanel felépítése</a:t>
            </a:r>
            <a:endParaRPr/>
          </a:p>
        </p:txBody>
      </p:sp>
      <p:sp>
        <p:nvSpPr>
          <p:cNvPr id="40033711" name="Szabadkézi sokszög: alakzat 24"/>
          <p:cNvSpPr/>
          <p:nvPr/>
        </p:nvSpPr>
        <p:spPr bwMode="auto">
          <a:xfrm>
            <a:off x="830990" y="1979528"/>
            <a:ext cx="3074599" cy="3653626"/>
          </a:xfrm>
          <a:custGeom>
            <a:avLst/>
            <a:gdLst>
              <a:gd name="connsiteX0" fmla="*/ 512444 w 3074600"/>
              <a:gd name="connsiteY0" fmla="*/ 0 h 3653627"/>
              <a:gd name="connsiteX1" fmla="*/ 2562156 w 3074600"/>
              <a:gd name="connsiteY1" fmla="*/ 0 h 3653627"/>
              <a:gd name="connsiteX2" fmla="*/ 3074600 w 3074600"/>
              <a:gd name="connsiteY2" fmla="*/ 512444 h 3653627"/>
              <a:gd name="connsiteX3" fmla="*/ 3074600 w 3074600"/>
              <a:gd name="connsiteY3" fmla="*/ 1436922 h 3653627"/>
              <a:gd name="connsiteX4" fmla="*/ 3062597 w 3074600"/>
              <a:gd name="connsiteY4" fmla="*/ 1440648 h 3653627"/>
              <a:gd name="connsiteX5" fmla="*/ 2806630 w 3074600"/>
              <a:gd name="connsiteY5" fmla="*/ 1826813 h 3653627"/>
              <a:gd name="connsiteX6" fmla="*/ 3062597 w 3074600"/>
              <a:gd name="connsiteY6" fmla="*/ 2212978 h 3653627"/>
              <a:gd name="connsiteX7" fmla="*/ 3074600 w 3074600"/>
              <a:gd name="connsiteY7" fmla="*/ 2216704 h 3653627"/>
              <a:gd name="connsiteX8" fmla="*/ 3074600 w 3074600"/>
              <a:gd name="connsiteY8" fmla="*/ 3141183 h 3653627"/>
              <a:gd name="connsiteX9" fmla="*/ 2562156 w 3074600"/>
              <a:gd name="connsiteY9" fmla="*/ 3653627 h 3653627"/>
              <a:gd name="connsiteX10" fmla="*/ 512444 w 3074600"/>
              <a:gd name="connsiteY10" fmla="*/ 3653627 h 3653627"/>
              <a:gd name="connsiteX11" fmla="*/ 0 w 3074600"/>
              <a:gd name="connsiteY11" fmla="*/ 3141183 h 3653627"/>
              <a:gd name="connsiteX12" fmla="*/ 0 w 3074600"/>
              <a:gd name="connsiteY12" fmla="*/ 512444 h 3653627"/>
              <a:gd name="connsiteX13" fmla="*/ 512444 w 3074600"/>
              <a:gd name="connsiteY13" fmla="*/ 0 h 365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4600" h="3653627" fill="norm" stroke="1" extrusionOk="0">
                <a:moveTo>
                  <a:pt x="512444" y="0"/>
                </a:moveTo>
                <a:lnTo>
                  <a:pt x="2562156" y="0"/>
                </a:lnTo>
                <a:cubicBezTo>
                  <a:pt x="2845171" y="0"/>
                  <a:pt x="3074600" y="229429"/>
                  <a:pt x="3074600" y="512444"/>
                </a:cubicBezTo>
                <a:lnTo>
                  <a:pt x="3074600" y="1436922"/>
                </a:lnTo>
                <a:lnTo>
                  <a:pt x="3062597" y="1440648"/>
                </a:lnTo>
                <a:cubicBezTo>
                  <a:pt x="2912176" y="1504271"/>
                  <a:pt x="2806630" y="1653216"/>
                  <a:pt x="2806630" y="1826813"/>
                </a:cubicBezTo>
                <a:cubicBezTo>
                  <a:pt x="2806630" y="2000411"/>
                  <a:pt x="2912176" y="2149356"/>
                  <a:pt x="3062597" y="2212978"/>
                </a:cubicBezTo>
                <a:lnTo>
                  <a:pt x="3074600" y="2216704"/>
                </a:lnTo>
                <a:lnTo>
                  <a:pt x="3074600" y="3141183"/>
                </a:lnTo>
                <a:cubicBezTo>
                  <a:pt x="3074600" y="3424198"/>
                  <a:pt x="2845171" y="3653627"/>
                  <a:pt x="2562156" y="3653627"/>
                </a:cubicBezTo>
                <a:lnTo>
                  <a:pt x="512444" y="3653627"/>
                </a:lnTo>
                <a:cubicBezTo>
                  <a:pt x="229429" y="3653627"/>
                  <a:pt x="0" y="3424198"/>
                  <a:pt x="0" y="3141183"/>
                </a:cubicBezTo>
                <a:lnTo>
                  <a:pt x="0" y="512444"/>
                </a:lnTo>
                <a:cubicBezTo>
                  <a:pt x="0" y="229429"/>
                  <a:pt x="229429" y="0"/>
                  <a:pt x="512444" y="0"/>
                </a:cubicBezTo>
                <a:close/>
              </a:path>
            </a:pathLst>
          </a:custGeom>
          <a:solidFill>
            <a:srgbClr val="F8F5F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1400"/>
          </a:p>
        </p:txBody>
      </p:sp>
      <p:sp>
        <p:nvSpPr>
          <p:cNvPr id="502061668" name="Szabadkézi sokszög: alakzat 31"/>
          <p:cNvSpPr/>
          <p:nvPr/>
        </p:nvSpPr>
        <p:spPr bwMode="auto">
          <a:xfrm>
            <a:off x="4275779" y="1979528"/>
            <a:ext cx="3074599" cy="3653626"/>
          </a:xfrm>
          <a:custGeom>
            <a:avLst/>
            <a:gdLst>
              <a:gd name="connsiteX0" fmla="*/ 512444 w 3074600"/>
              <a:gd name="connsiteY0" fmla="*/ 0 h 3653627"/>
              <a:gd name="connsiteX1" fmla="*/ 2562156 w 3074600"/>
              <a:gd name="connsiteY1" fmla="*/ 0 h 3653627"/>
              <a:gd name="connsiteX2" fmla="*/ 3074600 w 3074600"/>
              <a:gd name="connsiteY2" fmla="*/ 512444 h 3653627"/>
              <a:gd name="connsiteX3" fmla="*/ 3074600 w 3074600"/>
              <a:gd name="connsiteY3" fmla="*/ 1436922 h 3653627"/>
              <a:gd name="connsiteX4" fmla="*/ 3062597 w 3074600"/>
              <a:gd name="connsiteY4" fmla="*/ 1440648 h 3653627"/>
              <a:gd name="connsiteX5" fmla="*/ 2806630 w 3074600"/>
              <a:gd name="connsiteY5" fmla="*/ 1826813 h 3653627"/>
              <a:gd name="connsiteX6" fmla="*/ 3062597 w 3074600"/>
              <a:gd name="connsiteY6" fmla="*/ 2212978 h 3653627"/>
              <a:gd name="connsiteX7" fmla="*/ 3074600 w 3074600"/>
              <a:gd name="connsiteY7" fmla="*/ 2216704 h 3653627"/>
              <a:gd name="connsiteX8" fmla="*/ 3074600 w 3074600"/>
              <a:gd name="connsiteY8" fmla="*/ 3141183 h 3653627"/>
              <a:gd name="connsiteX9" fmla="*/ 2562156 w 3074600"/>
              <a:gd name="connsiteY9" fmla="*/ 3653627 h 3653627"/>
              <a:gd name="connsiteX10" fmla="*/ 512444 w 3074600"/>
              <a:gd name="connsiteY10" fmla="*/ 3653627 h 3653627"/>
              <a:gd name="connsiteX11" fmla="*/ 0 w 3074600"/>
              <a:gd name="connsiteY11" fmla="*/ 3141183 h 3653627"/>
              <a:gd name="connsiteX12" fmla="*/ 0 w 3074600"/>
              <a:gd name="connsiteY12" fmla="*/ 2213033 h 3653627"/>
              <a:gd name="connsiteX13" fmla="*/ 175 w 3074600"/>
              <a:gd name="connsiteY13" fmla="*/ 2212978 h 3653627"/>
              <a:gd name="connsiteX14" fmla="*/ 256142 w 3074600"/>
              <a:gd name="connsiteY14" fmla="*/ 1826813 h 3653627"/>
              <a:gd name="connsiteX15" fmla="*/ 175 w 3074600"/>
              <a:gd name="connsiteY15" fmla="*/ 1440648 h 3653627"/>
              <a:gd name="connsiteX16" fmla="*/ 0 w 3074600"/>
              <a:gd name="connsiteY16" fmla="*/ 1440594 h 3653627"/>
              <a:gd name="connsiteX17" fmla="*/ 0 w 3074600"/>
              <a:gd name="connsiteY17" fmla="*/ 512444 h 3653627"/>
              <a:gd name="connsiteX18" fmla="*/ 512444 w 3074600"/>
              <a:gd name="connsiteY18" fmla="*/ 0 h 365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74600" h="3653627" fill="norm" stroke="1" extrusionOk="0">
                <a:moveTo>
                  <a:pt x="512444" y="0"/>
                </a:moveTo>
                <a:lnTo>
                  <a:pt x="2562156" y="0"/>
                </a:lnTo>
                <a:cubicBezTo>
                  <a:pt x="2845171" y="0"/>
                  <a:pt x="3074600" y="229429"/>
                  <a:pt x="3074600" y="512444"/>
                </a:cubicBezTo>
                <a:lnTo>
                  <a:pt x="3074600" y="1436922"/>
                </a:lnTo>
                <a:lnTo>
                  <a:pt x="3062597" y="1440648"/>
                </a:lnTo>
                <a:cubicBezTo>
                  <a:pt x="2912176" y="1504271"/>
                  <a:pt x="2806630" y="1653216"/>
                  <a:pt x="2806630" y="1826813"/>
                </a:cubicBezTo>
                <a:cubicBezTo>
                  <a:pt x="2806630" y="2000411"/>
                  <a:pt x="2912176" y="2149356"/>
                  <a:pt x="3062597" y="2212978"/>
                </a:cubicBezTo>
                <a:lnTo>
                  <a:pt x="3074600" y="2216704"/>
                </a:lnTo>
                <a:lnTo>
                  <a:pt x="3074600" y="3141183"/>
                </a:lnTo>
                <a:cubicBezTo>
                  <a:pt x="3074600" y="3424198"/>
                  <a:pt x="2845171" y="3653627"/>
                  <a:pt x="2562156" y="3653627"/>
                </a:cubicBezTo>
                <a:lnTo>
                  <a:pt x="512444" y="3653627"/>
                </a:lnTo>
                <a:cubicBezTo>
                  <a:pt x="229429" y="3653627"/>
                  <a:pt x="0" y="3424198"/>
                  <a:pt x="0" y="3141183"/>
                </a:cubicBezTo>
                <a:lnTo>
                  <a:pt x="0" y="2213033"/>
                </a:lnTo>
                <a:lnTo>
                  <a:pt x="175" y="2212978"/>
                </a:lnTo>
                <a:cubicBezTo>
                  <a:pt x="150596" y="2149356"/>
                  <a:pt x="256142" y="2000411"/>
                  <a:pt x="256142" y="1826813"/>
                </a:cubicBezTo>
                <a:cubicBezTo>
                  <a:pt x="256142" y="1653216"/>
                  <a:pt x="150596" y="1504271"/>
                  <a:pt x="175" y="1440648"/>
                </a:cubicBezTo>
                <a:lnTo>
                  <a:pt x="0" y="1440594"/>
                </a:lnTo>
                <a:lnTo>
                  <a:pt x="0" y="512444"/>
                </a:lnTo>
                <a:cubicBezTo>
                  <a:pt x="0" y="229429"/>
                  <a:pt x="229429" y="0"/>
                  <a:pt x="512444" y="0"/>
                </a:cubicBezTo>
                <a:close/>
              </a:path>
            </a:pathLst>
          </a:custGeom>
          <a:solidFill>
            <a:srgbClr val="F8F5F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1400"/>
          </a:p>
        </p:txBody>
      </p:sp>
      <p:sp>
        <p:nvSpPr>
          <p:cNvPr id="1839965078" name="Szabadkézi sokszög: alakzat 30"/>
          <p:cNvSpPr/>
          <p:nvPr/>
        </p:nvSpPr>
        <p:spPr bwMode="auto">
          <a:xfrm>
            <a:off x="7720567" y="1979528"/>
            <a:ext cx="3375340" cy="3653626"/>
          </a:xfrm>
          <a:custGeom>
            <a:avLst/>
            <a:gdLst>
              <a:gd name="connsiteX0" fmla="*/ 512444 w 3074600"/>
              <a:gd name="connsiteY0" fmla="*/ 0 h 3653627"/>
              <a:gd name="connsiteX1" fmla="*/ 2562156 w 3074600"/>
              <a:gd name="connsiteY1" fmla="*/ 0 h 3653627"/>
              <a:gd name="connsiteX2" fmla="*/ 3074600 w 3074600"/>
              <a:gd name="connsiteY2" fmla="*/ 512444 h 3653627"/>
              <a:gd name="connsiteX3" fmla="*/ 3074600 w 3074600"/>
              <a:gd name="connsiteY3" fmla="*/ 3141183 h 3653627"/>
              <a:gd name="connsiteX4" fmla="*/ 2562156 w 3074600"/>
              <a:gd name="connsiteY4" fmla="*/ 3653627 h 3653627"/>
              <a:gd name="connsiteX5" fmla="*/ 512444 w 3074600"/>
              <a:gd name="connsiteY5" fmla="*/ 3653627 h 3653627"/>
              <a:gd name="connsiteX6" fmla="*/ 0 w 3074600"/>
              <a:gd name="connsiteY6" fmla="*/ 3141183 h 3653627"/>
              <a:gd name="connsiteX7" fmla="*/ 0 w 3074600"/>
              <a:gd name="connsiteY7" fmla="*/ 2217004 h 3653627"/>
              <a:gd name="connsiteX8" fmla="*/ 12970 w 3074600"/>
              <a:gd name="connsiteY8" fmla="*/ 2212978 h 3653627"/>
              <a:gd name="connsiteX9" fmla="*/ 268937 w 3074600"/>
              <a:gd name="connsiteY9" fmla="*/ 1826813 h 3653627"/>
              <a:gd name="connsiteX10" fmla="*/ 12970 w 3074600"/>
              <a:gd name="connsiteY10" fmla="*/ 1440648 h 3653627"/>
              <a:gd name="connsiteX11" fmla="*/ 0 w 3074600"/>
              <a:gd name="connsiteY11" fmla="*/ 1436622 h 3653627"/>
              <a:gd name="connsiteX12" fmla="*/ 0 w 3074600"/>
              <a:gd name="connsiteY12" fmla="*/ 512444 h 3653627"/>
              <a:gd name="connsiteX13" fmla="*/ 512444 w 3074600"/>
              <a:gd name="connsiteY13" fmla="*/ 0 h 365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4600" h="3653627" fill="norm" stroke="1" extrusionOk="0">
                <a:moveTo>
                  <a:pt x="512444" y="0"/>
                </a:moveTo>
                <a:lnTo>
                  <a:pt x="2562156" y="0"/>
                </a:lnTo>
                <a:cubicBezTo>
                  <a:pt x="2845171" y="0"/>
                  <a:pt x="3074600" y="229429"/>
                  <a:pt x="3074600" y="512444"/>
                </a:cubicBezTo>
                <a:lnTo>
                  <a:pt x="3074600" y="3141183"/>
                </a:lnTo>
                <a:cubicBezTo>
                  <a:pt x="3074600" y="3424198"/>
                  <a:pt x="2845171" y="3653627"/>
                  <a:pt x="2562156" y="3653627"/>
                </a:cubicBezTo>
                <a:lnTo>
                  <a:pt x="512444" y="3653627"/>
                </a:lnTo>
                <a:cubicBezTo>
                  <a:pt x="229429" y="3653627"/>
                  <a:pt x="0" y="3424198"/>
                  <a:pt x="0" y="3141183"/>
                </a:cubicBezTo>
                <a:lnTo>
                  <a:pt x="0" y="2217004"/>
                </a:lnTo>
                <a:lnTo>
                  <a:pt x="12970" y="2212978"/>
                </a:lnTo>
                <a:cubicBezTo>
                  <a:pt x="163391" y="2149356"/>
                  <a:pt x="268937" y="2000411"/>
                  <a:pt x="268937" y="1826813"/>
                </a:cubicBezTo>
                <a:cubicBezTo>
                  <a:pt x="268937" y="1653216"/>
                  <a:pt x="163391" y="1504271"/>
                  <a:pt x="12970" y="1440648"/>
                </a:cubicBezTo>
                <a:lnTo>
                  <a:pt x="0" y="1436622"/>
                </a:lnTo>
                <a:lnTo>
                  <a:pt x="0" y="512444"/>
                </a:lnTo>
                <a:cubicBezTo>
                  <a:pt x="0" y="229429"/>
                  <a:pt x="229429" y="0"/>
                  <a:pt x="512444" y="0"/>
                </a:cubicBezTo>
                <a:close/>
              </a:path>
            </a:pathLst>
          </a:custGeom>
          <a:solidFill>
            <a:srgbClr val="F8F5F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1400"/>
          </a:p>
        </p:txBody>
      </p:sp>
      <p:sp>
        <p:nvSpPr>
          <p:cNvPr id="412181354" name="TextBox 41"/>
          <p:cNvSpPr txBox="1"/>
          <p:nvPr/>
        </p:nvSpPr>
        <p:spPr bwMode="gray">
          <a:xfrm>
            <a:off x="909387" y="3511935"/>
            <a:ext cx="2918161" cy="1499940"/>
          </a:xfrm>
          <a:prstGeom prst="rect">
            <a:avLst/>
          </a:prstGeom>
          <a:noFill/>
        </p:spPr>
        <p:txBody>
          <a:bodyPr wrap="square" lIns="191999" tIns="144000" rIns="191999" bIns="144000" rtlCol="0">
            <a:spAutoFit/>
          </a:bodyPr>
          <a:lstStyle/>
          <a:p>
            <a:pPr algn="ctr" defTabSz="1219169">
              <a:defRPr/>
            </a:pPr>
            <a:r>
              <a:rPr lang="hu-HU" sz="2150">
                <a:solidFill>
                  <a:srgbClr val="262626"/>
                </a:solidFill>
                <a:latin typeface="EON Brix Sans Black"/>
              </a:rPr>
              <a:t>Mikrovezérlő</a:t>
            </a:r>
            <a:endParaRPr/>
          </a:p>
          <a:p>
            <a:pPr algn="ctr" defTabSz="1219169">
              <a:defRPr/>
            </a:pPr>
            <a:endParaRPr lang="hu-HU" sz="1000"/>
          </a:p>
          <a:p>
            <a:pPr algn="ctr" defTabSz="1219169">
              <a:defRPr/>
            </a:pPr>
            <a:r>
              <a:rPr lang="hu-HU" sz="1600"/>
              <a:t>ESP32-S3 </a:t>
            </a:r>
            <a:r>
              <a:rPr lang="hu-HU" sz="1600"/>
              <a:t>Zero</a:t>
            </a:r>
            <a:endParaRPr lang="hu-HU" sz="1600"/>
          </a:p>
          <a:p>
            <a:pPr algn="ctr" defTabSz="1219169">
              <a:defRPr/>
            </a:pPr>
            <a:endParaRPr lang="hu-HU" sz="1600"/>
          </a:p>
          <a:p>
            <a:pPr algn="ctr" defTabSz="1219169">
              <a:defRPr/>
            </a:pPr>
            <a:r>
              <a:rPr lang="en-US" sz="1600" u="sng">
                <a:hlinkClick r:id="rId3" tooltip=""/>
              </a:rPr>
              <a:t>Development Board</a:t>
            </a:r>
            <a:r>
              <a:rPr lang="hu-HU" sz="1600" u="sng">
                <a:hlinkClick r:id="rId4" tooltip=""/>
              </a:rPr>
              <a:t> </a:t>
            </a:r>
            <a:r>
              <a:rPr lang="en-US" sz="1600" u="sng">
                <a:hlinkClick r:id="rId4" tooltip=""/>
              </a:rPr>
              <a:t>Specs</a:t>
            </a:r>
            <a:endParaRPr lang="hu-HU" sz="2150">
              <a:solidFill>
                <a:srgbClr val="262626"/>
              </a:solidFill>
              <a:latin typeface="EON Brix Sans Black"/>
            </a:endParaRPr>
          </a:p>
        </p:txBody>
      </p:sp>
      <p:sp>
        <p:nvSpPr>
          <p:cNvPr id="1705244669" name="TextBox 42"/>
          <p:cNvSpPr txBox="1"/>
          <p:nvPr/>
        </p:nvSpPr>
        <p:spPr bwMode="gray">
          <a:xfrm>
            <a:off x="4375945" y="3511935"/>
            <a:ext cx="3022310" cy="1987619"/>
          </a:xfrm>
          <a:prstGeom prst="rect">
            <a:avLst/>
          </a:prstGeom>
          <a:noFill/>
        </p:spPr>
        <p:txBody>
          <a:bodyPr wrap="square" lIns="191999" tIns="144000" rIns="191999" bIns="144000" rtlCol="0">
            <a:spAutoFit/>
          </a:bodyPr>
          <a:lstStyle/>
          <a:p>
            <a:pPr algn="ctr" defTabSz="1219169">
              <a:defRPr/>
            </a:pPr>
            <a:r>
              <a:rPr lang="hu-HU" sz="2150">
                <a:solidFill>
                  <a:srgbClr val="262626"/>
                </a:solidFill>
                <a:latin typeface="EON Brix Sans Black"/>
              </a:rPr>
              <a:t>Szoftver</a:t>
            </a:r>
            <a:endParaRPr/>
          </a:p>
          <a:p>
            <a:pPr algn="ctr" defTabSz="1219169">
              <a:defRPr/>
            </a:pPr>
            <a:endParaRPr lang="hu-HU" sz="1000">
              <a:solidFill>
                <a:srgbClr val="262626"/>
              </a:solidFill>
              <a:latin typeface="EON Brix Sans Black"/>
            </a:endParaRPr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CircuitPython</a:t>
            </a:r>
            <a:r>
              <a:rPr lang="hu-HU" sz="1600"/>
              <a:t> 10.x</a:t>
            </a:r>
            <a:endParaRPr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Ai Studio</a:t>
            </a:r>
            <a:r>
              <a:rPr lang="hu-HU" sz="1600"/>
              <a:t>, </a:t>
            </a:r>
            <a:r>
              <a:rPr lang="hu-HU" sz="1600"/>
              <a:t>NotebookLM</a:t>
            </a:r>
            <a:endParaRPr lang="hu-HU" sz="1600"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MU Editor, Thonny</a:t>
            </a:r>
            <a:endParaRPr lang="hu-HU" sz="1600"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Visual Studio Code</a:t>
            </a:r>
            <a:endParaRPr lang="hu-HU" sz="1600"/>
          </a:p>
          <a:p>
            <a:pPr marL="285750" indent="-285750" defTabSz="1219169">
              <a:buFont typeface="Arial"/>
              <a:buChar char="•"/>
              <a:defRPr/>
            </a:pPr>
            <a:r>
              <a:rPr lang="hu-HU" sz="1600"/>
              <a:t>GitHub - verziókövetés</a:t>
            </a:r>
            <a:endParaRPr lang="hu-HU" sz="1850">
              <a:solidFill>
                <a:srgbClr val="262626"/>
              </a:solidFill>
              <a:latin typeface="EON Brix Sans"/>
            </a:endParaRPr>
          </a:p>
        </p:txBody>
      </p:sp>
      <p:sp>
        <p:nvSpPr>
          <p:cNvPr id="482558163" name="Ellipszis 25"/>
          <p:cNvSpPr/>
          <p:nvPr/>
        </p:nvSpPr>
        <p:spPr bwMode="auto">
          <a:xfrm>
            <a:off x="3787134" y="3511935"/>
            <a:ext cx="588812" cy="588812"/>
          </a:xfrm>
          <a:prstGeom prst="ellipse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3600">
              <a:solidFill>
                <a:schemeClr val="tx1"/>
              </a:solidFill>
            </a:endParaRPr>
          </a:p>
        </p:txBody>
      </p:sp>
      <p:sp>
        <p:nvSpPr>
          <p:cNvPr id="586978597" name="Ellipszis 25"/>
          <p:cNvSpPr/>
          <p:nvPr/>
        </p:nvSpPr>
        <p:spPr bwMode="auto">
          <a:xfrm>
            <a:off x="7254353" y="3511935"/>
            <a:ext cx="588812" cy="588812"/>
          </a:xfrm>
          <a:prstGeom prst="ellipse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 defTabSz="540000">
              <a:lnSpc>
                <a:spcPct val="120000"/>
              </a:lnSpc>
              <a:spcAft>
                <a:spcPts val="398"/>
              </a:spcAft>
              <a:defRPr/>
            </a:pPr>
            <a:endParaRPr lang="hu-HU" sz="3600">
              <a:solidFill>
                <a:schemeClr val="tx1"/>
              </a:solidFill>
            </a:endParaRPr>
          </a:p>
        </p:txBody>
      </p:sp>
      <p:sp>
        <p:nvSpPr>
          <p:cNvPr id="1594263569" name=""/>
          <p:cNvSpPr txBox="1"/>
          <p:nvPr/>
        </p:nvSpPr>
        <p:spPr bwMode="auto">
          <a:xfrm rot="0" flipH="0" flipV="0">
            <a:off x="3856422" y="3460307"/>
            <a:ext cx="450596" cy="6404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hu-HU" sz="3600" b="1"/>
              <a:t>+</a:t>
            </a:r>
            <a:endParaRPr/>
          </a:p>
        </p:txBody>
      </p:sp>
      <p:sp>
        <p:nvSpPr>
          <p:cNvPr id="553723743" name=""/>
          <p:cNvSpPr txBox="1"/>
          <p:nvPr/>
        </p:nvSpPr>
        <p:spPr bwMode="auto">
          <a:xfrm rot="0" flipH="0" flipV="0">
            <a:off x="7323461" y="3460307"/>
            <a:ext cx="450596" cy="6404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hu-HU" sz="3600" b="1"/>
              <a:t>=</a:t>
            </a:r>
            <a:endParaRPr/>
          </a:p>
        </p:txBody>
      </p:sp>
      <p:pic>
        <p:nvPicPr>
          <p:cNvPr id="1810267880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1430077" y="2102235"/>
            <a:ext cx="1876424" cy="1409699"/>
          </a:xfrm>
          <a:prstGeom prst="rect">
            <a:avLst/>
          </a:prstGeom>
        </p:spPr>
      </p:pic>
      <p:pic>
        <p:nvPicPr>
          <p:cNvPr id="1185826564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4708179" y="2219324"/>
            <a:ext cx="2209799" cy="971550"/>
          </a:xfrm>
          <a:prstGeom prst="rect">
            <a:avLst/>
          </a:prstGeom>
        </p:spPr>
      </p:pic>
      <p:sp>
        <p:nvSpPr>
          <p:cNvPr id="1153274203" name=""/>
          <p:cNvSpPr txBox="1"/>
          <p:nvPr/>
        </p:nvSpPr>
        <p:spPr bwMode="auto">
          <a:xfrm rot="0" flipH="0" flipV="0">
            <a:off x="2416506" y="6237149"/>
            <a:ext cx="3558668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de-DE" sz="1000" b="0" i="0" u="sng" strike="noStrike" cap="none" spc="0">
                <a:solidFill>
                  <a:schemeClr val="tx1"/>
                </a:solidFill>
                <a:latin typeface="EON Brix Sans"/>
                <a:ea typeface="EON Brix Sans"/>
                <a:cs typeface="EON Brix Sans"/>
                <a:hlinkClick r:id="rId7" tooltip=""/>
              </a:rPr>
              <a:t>https://circuitpython.org/board/waveshare_esp32_s3_zero/</a:t>
            </a:r>
            <a:endParaRPr sz="1200" b="0" i="0" u="none" strike="noStrike" cap="none" spc="0">
              <a:solidFill>
                <a:schemeClr val="tx1"/>
              </a:solidFill>
              <a:latin typeface="EON Brix Sans"/>
              <a:cs typeface="EON Brix Sans"/>
            </a:endParaRPr>
          </a:p>
        </p:txBody>
      </p:sp>
      <p:pic>
        <p:nvPicPr>
          <p:cNvPr id="149345549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8149968" y="2705099"/>
            <a:ext cx="2668937" cy="1983989"/>
          </a:xfrm>
          <a:prstGeom prst="rect">
            <a:avLst/>
          </a:prstGeom>
        </p:spPr>
      </p:pic>
      <p:sp>
        <p:nvSpPr>
          <p:cNvPr id="1166588156" name=""/>
          <p:cNvSpPr txBox="1"/>
          <p:nvPr/>
        </p:nvSpPr>
        <p:spPr bwMode="auto">
          <a:xfrm rot="0" flipH="0" flipV="0">
            <a:off x="11544798" y="6366870"/>
            <a:ext cx="437871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fld id="{7690FD96-2E0F-1A0F-5E49-C955DFC4507A}" type="slidenum">
              <a:rPr lang="en-GB" sz="900" b="1"/>
              <a:t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90111297" name=""/>
          <p:cNvPicPr>
            <a:picLocks noChangeAspect="1"/>
          </p:cNvPicPr>
          <p:nvPr>
            <p:ph type="pic" sz="quarter" idx="14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9030674" y="3361420"/>
            <a:ext cx="2476499" cy="2794661"/>
          </a:xfrm>
          <a:prstGeom prst="rect">
            <a:avLst/>
          </a:prstGeom>
        </p:spPr>
      </p:pic>
      <p:sp>
        <p:nvSpPr>
          <p:cNvPr id="365665831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5359799" cy="506412"/>
          </a:xfrm>
        </p:spPr>
        <p:txBody>
          <a:bodyPr/>
          <a:lstStyle/>
          <a:p>
            <a:pPr>
              <a:defRPr/>
            </a:pPr>
            <a:r>
              <a:rPr lang="hu-HU"/>
              <a:t>A vezérlőpanel építése</a:t>
            </a:r>
            <a:r>
              <a:rPr lang="hu-HU"/>
              <a:t> - DIY</a:t>
            </a:r>
            <a:endParaRPr/>
          </a:p>
        </p:txBody>
      </p:sp>
      <p:pic>
        <p:nvPicPr>
          <p:cNvPr id="781757612" name=""/>
          <p:cNvPicPr>
            <a:picLocks noChangeAspect="1"/>
          </p:cNvPicPr>
          <p:nvPr>
            <p:ph type="pic" sz="quarter" idx="15" hasCustomPrompt="1"/>
          </p:nvPr>
        </p:nvPicPr>
        <p:blipFill rotWithShape="1">
          <a:blip r:embed="rId4"/>
          <a:stretch/>
        </p:blipFill>
        <p:spPr bwMode="auto">
          <a:xfrm rot="0" flipH="0" flipV="0">
            <a:off x="7972717" y="446087"/>
            <a:ext cx="3162981" cy="1849127"/>
          </a:xfrm>
          <a:prstGeom prst="rect">
            <a:avLst/>
          </a:prstGeom>
        </p:spPr>
      </p:pic>
      <p:pic>
        <p:nvPicPr>
          <p:cNvPr id="1839270120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6724990" y="3006150"/>
            <a:ext cx="1743075" cy="2505074"/>
          </a:xfrm>
          <a:prstGeom prst="rect">
            <a:avLst/>
          </a:prstGeom>
        </p:spPr>
      </p:pic>
      <p:pic>
        <p:nvPicPr>
          <p:cNvPr id="968512861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79999" y="1724256"/>
            <a:ext cx="5711316" cy="4098449"/>
          </a:xfrm>
          <a:prstGeom prst="rect">
            <a:avLst/>
          </a:prstGeom>
        </p:spPr>
      </p:pic>
      <p:sp>
        <p:nvSpPr>
          <p:cNvPr id="1548961262" name=""/>
          <p:cNvSpPr txBox="1"/>
          <p:nvPr/>
        </p:nvSpPr>
        <p:spPr bwMode="auto">
          <a:xfrm rot="0" flipH="0" flipV="0">
            <a:off x="11507174" y="6481348"/>
            <a:ext cx="438230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fld id="{5810C5BE-BB50-0875-E0FB-A3B49BBD0691}" type="slidenum">
              <a:rPr lang="en-GB" sz="900" b="1"/>
              <a:t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13385159" name=""/>
          <p:cNvPicPr>
            <a:picLocks noChangeAspect="1"/>
          </p:cNvPicPr>
          <p:nvPr>
            <p:ph type="pic" sz="quarter" idx="14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303324" y="1357122"/>
            <a:ext cx="4117250" cy="4724175"/>
          </a:xfrm>
          <a:prstGeom prst="rect">
            <a:avLst/>
          </a:prstGeom>
        </p:spPr>
      </p:pic>
      <p:sp>
        <p:nvSpPr>
          <p:cNvPr id="669680026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2083199" cy="506412"/>
          </a:xfrm>
        </p:spPr>
        <p:txBody>
          <a:bodyPr/>
          <a:lstStyle/>
          <a:p>
            <a:pPr>
              <a:defRPr/>
            </a:pPr>
            <a:r>
              <a:rPr lang="hu-HU"/>
              <a:t>A szoftver</a:t>
            </a:r>
            <a:endParaRPr/>
          </a:p>
        </p:txBody>
      </p:sp>
      <p:pic>
        <p:nvPicPr>
          <p:cNvPr id="318487579" name=""/>
          <p:cNvPicPr>
            <a:picLocks noChangeAspect="1"/>
          </p:cNvPicPr>
          <p:nvPr>
            <p:ph type="pic" sz="quarter" idx="15" hasCustomPrompt="1"/>
          </p:nvPr>
        </p:nvPicPr>
        <p:blipFill rotWithShape="1">
          <a:blip r:embed="rId4"/>
          <a:stretch/>
        </p:blipFill>
        <p:spPr bwMode="auto">
          <a:xfrm rot="0" flipH="0" flipV="0">
            <a:off x="4574294" y="349872"/>
            <a:ext cx="2894280" cy="6066092"/>
          </a:xfrm>
          <a:prstGeom prst="rect">
            <a:avLst/>
          </a:prstGeom>
        </p:spPr>
      </p:pic>
      <p:sp>
        <p:nvSpPr>
          <p:cNvPr id="333995292" name=""/>
          <p:cNvSpPr txBox="1"/>
          <p:nvPr/>
        </p:nvSpPr>
        <p:spPr bwMode="auto">
          <a:xfrm rot="0" flipH="0" flipV="0">
            <a:off x="11507174" y="6481348"/>
            <a:ext cx="438230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fld id="{8B030799-05A9-3091-E277-ED81F5055414}" type="slidenum">
              <a:rPr lang="en-GB" sz="900" b="1"/>
              <a:t/>
            </a:fld>
            <a:endParaRPr lang="en-GB"/>
          </a:p>
        </p:txBody>
      </p:sp>
      <p:pic>
        <p:nvPicPr>
          <p:cNvPr id="1679292803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7880953" y="962816"/>
            <a:ext cx="3845336" cy="481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1374128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16</a:t>
            </a:fld>
            <a:endParaRPr lang="en-GB"/>
          </a:p>
        </p:txBody>
      </p:sp>
      <p:sp>
        <p:nvSpPr>
          <p:cNvPr id="1130407662" name="Content Placeholder 3"/>
          <p:cNvSpPr>
            <a:spLocks noGrp="1"/>
          </p:cNvSpPr>
          <p:nvPr>
            <p:ph sz="quarter" idx="14"/>
          </p:nvPr>
        </p:nvSpPr>
        <p:spPr bwMode="auto">
          <a:xfrm flipH="0" flipV="0">
            <a:off x="8183561" y="1807197"/>
            <a:ext cx="3803814" cy="4104000"/>
          </a:xfrm>
        </p:spPr>
        <p:txBody>
          <a:bodyPr/>
          <a:lstStyle/>
          <a:p>
            <a:pPr>
              <a:defRPr/>
            </a:pPr>
            <a:r>
              <a:rPr lang="hu-HU" b="1"/>
              <a:t>Mára már:</a:t>
            </a:r>
            <a:endParaRPr lang="hu-HU" b="1"/>
          </a:p>
          <a:p>
            <a:pPr>
              <a:defRPr/>
            </a:pPr>
            <a:endParaRPr lang="hu-HU" b="1"/>
          </a:p>
          <a:p>
            <a:pPr marL="283879" indent="-283879">
              <a:buFont typeface="Arial"/>
              <a:buChar char="•"/>
              <a:defRPr/>
            </a:pPr>
            <a:r>
              <a:rPr lang="hu-HU"/>
              <a:t>nem az információk megszerzése, hanem azok feldolgozás</a:t>
            </a:r>
            <a:r>
              <a:rPr lang="hu-HU"/>
              <a:t>a az igazi kihívás</a:t>
            </a:r>
            <a:endParaRPr lang="hu-HU"/>
          </a:p>
          <a:p>
            <a:pPr marL="283879" indent="-283879">
              <a:buFont typeface="Arial"/>
              <a:buChar char="•"/>
              <a:defRPr/>
            </a:pPr>
            <a:endParaRPr lang="hu-HU"/>
          </a:p>
          <a:p>
            <a:pPr marL="283879" indent="-283879">
              <a:buFont typeface="Arial"/>
              <a:buChar char="•"/>
              <a:defRPr/>
            </a:pPr>
            <a:r>
              <a:rPr lang="hu-HU"/>
              <a:t>nem egy ötlet megvalósítása okoz gondot, hanem egy igazán jó téma észrevétele</a:t>
            </a:r>
            <a:endParaRPr lang="hu-HU"/>
          </a:p>
          <a:p>
            <a:pPr marL="283879" indent="-283879">
              <a:buFont typeface="Arial"/>
              <a:buChar char="•"/>
              <a:defRPr/>
            </a:pPr>
            <a:endParaRPr lang="hu-HU"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 lang="en-GB"/>
          </a:p>
        </p:txBody>
      </p:sp>
      <p:sp>
        <p:nvSpPr>
          <p:cNvPr id="1912890866" name="Title 4"/>
          <p:cNvSpPr>
            <a:spLocks noGrp="1"/>
          </p:cNvSpPr>
          <p:nvPr>
            <p:ph type="title"/>
          </p:nvPr>
        </p:nvSpPr>
        <p:spPr bwMode="auto">
          <a:xfrm>
            <a:off x="8183563" y="512763"/>
            <a:ext cx="3528436" cy="886397"/>
          </a:xfrm>
        </p:spPr>
        <p:txBody>
          <a:bodyPr/>
          <a:lstStyle/>
          <a:p>
            <a:pPr>
              <a:defRPr/>
            </a:pPr>
            <a:r>
              <a:rPr lang="hu-HU"/>
              <a:t>Előre tekintés</a:t>
            </a:r>
            <a:endParaRPr/>
          </a:p>
        </p:txBody>
      </p:sp>
      <p:sp>
        <p:nvSpPr>
          <p:cNvPr id="890243464" name="Text Placeholder 5"/>
          <p:cNvSpPr>
            <a:spLocks noGrp="1"/>
          </p:cNvSpPr>
          <p:nvPr>
            <p:ph type="body" sz="quarter" idx="17"/>
          </p:nvPr>
        </p:nvSpPr>
        <p:spPr bwMode="auto">
          <a:xfrm flipH="0" flipV="0">
            <a:off x="412998" y="6526211"/>
            <a:ext cx="983708" cy="151322"/>
          </a:xfrm>
        </p:spPr>
        <p:txBody>
          <a:bodyPr/>
          <a:lstStyle/>
          <a:p>
            <a:pPr>
              <a:defRPr/>
            </a:pPr>
            <a:r>
              <a:rPr lang="hu-HU"/>
              <a:t>by NotebookLM</a:t>
            </a:r>
            <a:endParaRPr/>
          </a:p>
        </p:txBody>
      </p:sp>
      <p:sp>
        <p:nvSpPr>
          <p:cNvPr id="988105243" name="Text Placeholder 8"/>
          <p:cNvSpPr>
            <a:spLocks noGrp="1"/>
          </p:cNvSpPr>
          <p:nvPr>
            <p:ph type="body" sz="quarter" idx="15"/>
          </p:nvPr>
        </p:nvSpPr>
        <p:spPr bwMode="auto">
          <a:xfrm flipH="0" flipV="0">
            <a:off x="479999" y="512762"/>
            <a:ext cx="5056782" cy="302646"/>
          </a:xfrm>
        </p:spPr>
        <p:txBody>
          <a:bodyPr/>
          <a:lstStyle/>
          <a:p>
            <a:pPr>
              <a:defRPr/>
            </a:pPr>
            <a:r>
              <a:rPr lang="hu-HU"/>
              <a:t>Vita, összegzés és záró gondolat LMértől</a:t>
            </a:r>
            <a:endParaRPr/>
          </a:p>
        </p:txBody>
      </p:sp>
      <p:pic>
        <p:nvPicPr>
          <p:cNvPr id="154187150" name="">
            <a:hlinkClick r:id="" action="ppaction://media"/>
          </p:cNvPr>
          <p:cNvPicPr>
            <a:picLocks noChangeAspect="1"/>
          </p:cNvPicPr>
          <p:nvPr>
            <p:ph sz="quarter" idx="13" hasCustomPrompt="1"/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3"/>
          <a:stretch/>
        </p:blipFill>
        <p:spPr bwMode="auto">
          <a:xfrm rot="0">
            <a:off x="5536782" y="955961"/>
            <a:ext cx="476249" cy="476249"/>
          </a:xfrm>
          <a:prstGeom prst="rect">
            <a:avLst/>
          </a:prstGeom>
        </p:spPr>
      </p:pic>
      <p:pic>
        <p:nvPicPr>
          <p:cNvPr id="618876390" name="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6"/>
          <a:stretch/>
        </p:blipFill>
        <p:spPr bwMode="auto">
          <a:xfrm>
            <a:off x="1796546" y="4160980"/>
            <a:ext cx="476249" cy="476249"/>
          </a:xfrm>
          <a:prstGeom prst="rect">
            <a:avLst/>
          </a:prstGeom>
        </p:spPr>
      </p:pic>
      <p:pic>
        <p:nvPicPr>
          <p:cNvPr id="1863143250" name="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>
            <a:off x="2951995" y="5230262"/>
            <a:ext cx="4533899" cy="1181099"/>
          </a:xfrm>
          <a:prstGeom prst="rect">
            <a:avLst/>
          </a:prstGeom>
        </p:spPr>
      </p:pic>
      <p:pic>
        <p:nvPicPr>
          <p:cNvPr id="396258546" name="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 flipH="0" flipV="0">
            <a:off x="321067" y="2055651"/>
            <a:ext cx="7035837" cy="1207367"/>
          </a:xfrm>
          <a:prstGeom prst="rect">
            <a:avLst/>
          </a:prstGeom>
        </p:spPr>
      </p:pic>
      <p:sp>
        <p:nvSpPr>
          <p:cNvPr id="1102723247" name="Text Placeholder 5"/>
          <p:cNvSpPr>
            <a:spLocks noGrp="1"/>
          </p:cNvSpPr>
          <p:nvPr/>
        </p:nvSpPr>
        <p:spPr bwMode="auto">
          <a:xfrm flipH="0" flipV="0">
            <a:off x="6281806" y="1118424"/>
            <a:ext cx="858191" cy="151322"/>
          </a:xfrm>
        </p:spPr>
        <p:txBody>
          <a:bodyPr vert="horz" lIns="0" tIns="0" rIns="0" bIns="0" rtlCol="0" anchor="b">
            <a:noAutofit/>
          </a:bodyPr>
          <a:lstStyle>
            <a:lvl1pPr marL="0" indent="0" algn="l" defTabSz="540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9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/>
              <a:t>Vitazáró 1 perc</a:t>
            </a:r>
            <a:endParaRPr/>
          </a:p>
        </p:txBody>
      </p:sp>
      <p:sp>
        <p:nvSpPr>
          <p:cNvPr id="390025375" name="Text Placeholder 5"/>
          <p:cNvSpPr>
            <a:spLocks noGrp="1"/>
          </p:cNvSpPr>
          <p:nvPr/>
        </p:nvSpPr>
        <p:spPr bwMode="auto">
          <a:xfrm flipH="0" flipV="0">
            <a:off x="2454453" y="4323443"/>
            <a:ext cx="858191" cy="151322"/>
          </a:xfrm>
        </p:spPr>
        <p:txBody>
          <a:bodyPr vert="horz" lIns="0" tIns="0" rIns="0" bIns="0" rtlCol="0" anchor="b">
            <a:noAutofit/>
          </a:bodyPr>
          <a:lstStyle>
            <a:lvl1pPr marL="0" indent="0" algn="l" defTabSz="540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9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/>
              <a:t>20 mp</a:t>
            </a:r>
            <a:endParaRPr/>
          </a:p>
        </p:txBody>
      </p:sp>
      <p:sp>
        <p:nvSpPr>
          <p:cNvPr id="2133990686" name=""/>
          <p:cNvSpPr txBox="1"/>
          <p:nvPr/>
        </p:nvSpPr>
        <p:spPr bwMode="auto">
          <a:xfrm rot="0" flipH="0" flipV="0">
            <a:off x="566806" y="1754108"/>
            <a:ext cx="601750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36236990" name=""/>
          <p:cNvSpPr txBox="1"/>
          <p:nvPr/>
        </p:nvSpPr>
        <p:spPr bwMode="auto">
          <a:xfrm rot="0" flipH="0" flipV="0">
            <a:off x="566806" y="2988519"/>
            <a:ext cx="4021676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lnSpc>
                <a:spcPct val="150000"/>
              </a:lnSpc>
              <a:defRPr/>
            </a:pPr>
            <a:r>
              <a:rPr lang="de-DE" sz="800" b="1" i="0" u="sng" strike="noStrike" cap="none" spc="0">
                <a:solidFill>
                  <a:schemeClr val="tx1"/>
                </a:solidFill>
                <a:highlight>
                  <a:srgbClr val="FFFF00"/>
                </a:highlight>
                <a:latin typeface="EON Brix Sans"/>
                <a:ea typeface="EON Brix Sans"/>
                <a:cs typeface="EON Brix Sans"/>
                <a:hlinkClick r:id="rId11" tooltip=""/>
              </a:rPr>
              <a:t>Szabad vagy nem? Jó ez az út vagy téves? A teljes vita</a:t>
            </a:r>
            <a:r>
              <a:rPr lang="de-DE" sz="800" b="1" i="0" u="sng" strike="noStrike" cap="none" spc="0">
                <a:solidFill>
                  <a:schemeClr val="tx1"/>
                </a:solidFill>
                <a:highlight>
                  <a:srgbClr val="FFFF00"/>
                </a:highlight>
                <a:latin typeface="EON Brix Sans"/>
                <a:ea typeface="EON Brix Sans"/>
                <a:cs typeface="EON Brix Sans"/>
                <a:hlinkClick r:id="rId11" tooltip=""/>
              </a:rPr>
              <a:t> hanganyagát </a:t>
            </a:r>
            <a:r>
              <a:rPr lang="de-DE" sz="800" b="1" i="0" u="sng" strike="noStrike" cap="none" spc="0">
                <a:solidFill>
                  <a:schemeClr val="tx1"/>
                </a:solidFill>
                <a:highlight>
                  <a:srgbClr val="FFFF00"/>
                </a:highlight>
                <a:latin typeface="EON Brix Sans"/>
                <a:ea typeface="EON Brix Sans"/>
                <a:cs typeface="EON Brix Sans"/>
                <a:hlinkClick r:id="rId11" tooltip=""/>
              </a:rPr>
              <a:t>itt találod.</a:t>
            </a:r>
            <a:endParaRPr sz="1800" b="1" i="0" u="none" strike="noStrike" cap="none" spc="0">
              <a:solidFill>
                <a:schemeClr val="tx1"/>
              </a:solidFill>
              <a:highlight>
                <a:srgbClr val="FFFF00"/>
              </a:highlight>
              <a:latin typeface="EON Brix Sans"/>
              <a:cs typeface="EON Brix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44376995" name="Bildplatzhalter 23"/>
          <p:cNvPicPr>
            <a:picLocks noChangeAspect="1" noGrp="1"/>
          </p:cNvPicPr>
          <p:nvPr>
            <p:ph type="pic" sz="quarter" idx="15"/>
          </p:nvPr>
        </p:nvPicPr>
        <p:blipFill rotWithShape="1">
          <a:blip r:embed="rId3"/>
          <a:srcRect l="18750" t="0" r="18750" b="0"/>
          <a:stretch/>
        </p:blipFill>
        <p:spPr bwMode="auto">
          <a:xfrm flipH="0" flipV="0">
            <a:off x="4007999" y="0"/>
            <a:ext cx="8183999" cy="6858000"/>
          </a:xfrm>
        </p:spPr>
      </p:pic>
      <p:sp>
        <p:nvSpPr>
          <p:cNvPr id="1800664270" name="Text Placeholder 5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479997" y="3126353"/>
            <a:ext cx="1143044" cy="302646"/>
          </a:xfrm>
        </p:spPr>
        <p:txBody>
          <a:bodyPr/>
          <a:lstStyle/>
          <a:p>
            <a:pPr>
              <a:defRPr/>
            </a:pPr>
            <a:r>
              <a:rPr lang="hu-HU"/>
              <a:t>Akár:</a:t>
            </a:r>
            <a:endParaRPr/>
          </a:p>
        </p:txBody>
      </p:sp>
      <p:sp>
        <p:nvSpPr>
          <p:cNvPr id="537812545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2717970" cy="1769464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hu-HU"/>
              <a:t>Hogyan tovább?</a:t>
            </a:r>
            <a:endParaRPr/>
          </a:p>
        </p:txBody>
      </p:sp>
      <p:sp>
        <p:nvSpPr>
          <p:cNvPr id="102877959" name="Text Placeholder 4"/>
          <p:cNvSpPr>
            <a:spLocks noGrp="1"/>
          </p:cNvSpPr>
          <p:nvPr/>
        </p:nvSpPr>
        <p:spPr bwMode="auto">
          <a:xfrm flipH="0" flipV="0">
            <a:off x="479997" y="3609973"/>
            <a:ext cx="3102374" cy="1218540"/>
          </a:xfrm>
        </p:spPr>
        <p:txBody>
          <a:bodyPr vert="horz" lIns="0" tIns="0" rIns="0" bIns="0" rtlCol="0">
            <a:noAutofit/>
          </a:bodyPr>
          <a:lstStyle>
            <a:lvl1pPr marL="0" indent="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None/>
              <a:defRPr sz="1400" b="0">
                <a:solidFill>
                  <a:schemeClr val="accent1"/>
                </a:solidFill>
                <a:latin typeface="+mn-lt"/>
                <a:ea typeface="+mn-lt"/>
                <a:cs typeface="+mn-lt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820" indent="-239820">
              <a:buFont typeface="Arial"/>
              <a:buChar char="–"/>
              <a:defRPr/>
            </a:pPr>
            <a:r>
              <a:rPr lang="hu-HU"/>
              <a:t>megszakító gyorsteszt eszköz?</a:t>
            </a:r>
            <a:endParaRPr lang="hu-HU"/>
          </a:p>
          <a:p>
            <a:pPr marL="239819" indent="-239819">
              <a:buFont typeface="Arial"/>
              <a:buChar char="–"/>
              <a:defRPr/>
            </a:pPr>
            <a:r>
              <a:rPr lang="hu-HU"/>
              <a:t>FANOE mérés?</a:t>
            </a:r>
            <a:endParaRPr lang="hu-HU"/>
          </a:p>
          <a:p>
            <a:pPr marL="239819" indent="-239819">
              <a:buFont typeface="Arial"/>
              <a:buChar char="–"/>
              <a:defRPr/>
            </a:pPr>
            <a:r>
              <a:rPr lang="hu-HU"/>
              <a:t>ötlet?</a:t>
            </a:r>
            <a:endParaRPr lang="hu-HU"/>
          </a:p>
          <a:p>
            <a:pPr marL="239820" indent="-239820">
              <a:buFont typeface="Arial"/>
              <a:buChar char="–"/>
              <a:defRPr/>
            </a:pPr>
            <a:r>
              <a:rPr lang="hu-HU"/>
              <a:t>???</a:t>
            </a:r>
            <a:endParaRPr/>
          </a:p>
        </p:txBody>
      </p:sp>
      <p:sp>
        <p:nvSpPr>
          <p:cNvPr id="158663086" name=""/>
          <p:cNvSpPr txBox="1"/>
          <p:nvPr/>
        </p:nvSpPr>
        <p:spPr bwMode="auto">
          <a:xfrm rot="0" flipH="0" flipV="0">
            <a:off x="7672455" y="329701"/>
            <a:ext cx="358596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hu-HU" b="1">
                <a:solidFill>
                  <a:schemeClr val="bg1"/>
                </a:solidFill>
              </a:rPr>
              <a:t>Mentsd meg - DTIVA20 projekt</a:t>
            </a:r>
            <a:endParaRPr/>
          </a:p>
        </p:txBody>
      </p:sp>
      <p:pic>
        <p:nvPicPr>
          <p:cNvPr id="147876557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8919917" y="4766336"/>
            <a:ext cx="1303436" cy="573062"/>
          </a:xfrm>
          <a:prstGeom prst="rect">
            <a:avLst/>
          </a:prstGeom>
        </p:spPr>
      </p:pic>
      <p:pic>
        <p:nvPicPr>
          <p:cNvPr id="1714120337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9722755" y="3339931"/>
            <a:ext cx="820985" cy="924844"/>
          </a:xfrm>
          <a:prstGeom prst="rect">
            <a:avLst/>
          </a:prstGeom>
          <a:ln w="12700">
            <a:solidFill>
              <a:srgbClr val="000000">
                <a:alpha val="13000"/>
              </a:srgbClr>
            </a:solidFill>
          </a:ln>
        </p:spPr>
      </p:pic>
      <p:pic>
        <p:nvPicPr>
          <p:cNvPr id="232663969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451379" y="1215258"/>
            <a:ext cx="3449459" cy="5174190"/>
          </a:xfrm>
          <a:prstGeom prst="rect">
            <a:avLst/>
          </a:prstGeom>
        </p:spPr>
      </p:pic>
      <p:pic>
        <p:nvPicPr>
          <p:cNvPr id="1506763567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10672841" y="5477150"/>
            <a:ext cx="779785" cy="912297"/>
          </a:xfrm>
          <a:prstGeom prst="rect">
            <a:avLst/>
          </a:prstGeom>
        </p:spPr>
      </p:pic>
      <p:pic>
        <p:nvPicPr>
          <p:cNvPr id="1490654654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10452408" y="1675937"/>
            <a:ext cx="1066021" cy="11497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wipe dir="r"/>
      </p:transition>
    </mc:Choice>
    <mc:Fallback>
      <p:transition spd="slow" advClick="1">
        <p:wipe dir="r"/>
      </p:transition>
    </mc:Fallback>
  </mc:AlternateContent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728707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8100573" y="2332832"/>
            <a:ext cx="2849992" cy="1225424"/>
          </a:xfrm>
        </p:spPr>
        <p:txBody>
          <a:bodyPr wrap="square"/>
          <a:lstStyle/>
          <a:p>
            <a:pPr>
              <a:defRPr/>
            </a:pPr>
            <a:r>
              <a:rPr lang="hu-HU" sz="1800" b="1"/>
              <a:t>Szereposztás: </a:t>
            </a:r>
            <a:endParaRPr sz="1800"/>
          </a:p>
          <a:p>
            <a:pPr>
              <a:defRPr/>
            </a:pPr>
            <a:r>
              <a:rPr lang="hu-HU" sz="1800"/>
              <a:t>Vasóriás - </a:t>
            </a:r>
            <a:r>
              <a:rPr lang="hu-HU" sz="1800"/>
              <a:t>KÖF megszakító</a:t>
            </a:r>
            <a:endParaRPr sz="1800"/>
          </a:p>
          <a:p>
            <a:pPr>
              <a:defRPr/>
            </a:pPr>
            <a:r>
              <a:rPr lang="hu-HU" sz="1800"/>
              <a:t>Kislány - 3D fogaskerék</a:t>
            </a:r>
            <a:endParaRPr lang="hu-HU" sz="1800"/>
          </a:p>
          <a:p>
            <a:pPr>
              <a:defRPr/>
            </a:pPr>
            <a:r>
              <a:rPr lang="hu-HU" sz="1800">
                <a:latin typeface="Asana"/>
                <a:ea typeface="Asana"/>
                <a:cs typeface="Asana"/>
              </a:rPr>
              <a:t>µ</a:t>
            </a:r>
            <a:r>
              <a:rPr lang="hu-HU" sz="1800"/>
              <a:t>manó - </a:t>
            </a:r>
            <a:r>
              <a:rPr lang="hu-HU" sz="1800"/>
              <a:t>ESP32 kontroller</a:t>
            </a:r>
            <a:endParaRPr lang="hu-HU" sz="1800"/>
          </a:p>
          <a:p>
            <a:pPr>
              <a:defRPr/>
            </a:pPr>
            <a:endParaRPr sz="1800"/>
          </a:p>
        </p:txBody>
      </p:sp>
      <p:sp>
        <p:nvSpPr>
          <p:cNvPr id="504552162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5</a:t>
            </a:fld>
            <a:endParaRPr lang="en-GB"/>
          </a:p>
        </p:txBody>
      </p:sp>
      <p:sp>
        <p:nvSpPr>
          <p:cNvPr id="1723785346" name="Content Placeholder 3"/>
          <p:cNvSpPr>
            <a:spLocks noGrp="1"/>
          </p:cNvSpPr>
          <p:nvPr>
            <p:ph sz="quarter" idx="13"/>
          </p:nvPr>
        </p:nvSpPr>
        <p:spPr bwMode="auto">
          <a:xfrm flipH="0" flipV="0">
            <a:off x="8100573" y="878189"/>
            <a:ext cx="2321714" cy="292692"/>
          </a:xfrm>
        </p:spPr>
        <p:txBody>
          <a:bodyPr/>
          <a:lstStyle/>
          <a:p>
            <a:pPr>
              <a:defRPr/>
            </a:pPr>
            <a:r>
              <a:rPr lang="hu-HU" b="1"/>
              <a:t>Írta:</a:t>
            </a:r>
            <a:r>
              <a:rPr lang="hu-HU"/>
              <a:t> Nothbuch Elemér</a:t>
            </a:r>
            <a:endParaRPr lang="en-GB"/>
          </a:p>
        </p:txBody>
      </p:sp>
      <p:sp>
        <p:nvSpPr>
          <p:cNvPr id="1619276132" name="Title 4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4651512" cy="511774"/>
          </a:xfrm>
        </p:spPr>
        <p:txBody>
          <a:bodyPr/>
          <a:lstStyle/>
          <a:p>
            <a:pPr>
              <a:defRPr/>
            </a:pPr>
            <a:r>
              <a:rPr lang="en-GB"/>
              <a:t>E</a:t>
            </a:r>
            <a:r>
              <a:rPr lang="hu-HU"/>
              <a:t>gy másfél perces mese</a:t>
            </a:r>
            <a:r>
              <a:rPr lang="en-GB"/>
              <a:t> </a:t>
            </a:r>
            <a:endParaRPr/>
          </a:p>
        </p:txBody>
      </p:sp>
      <p:pic>
        <p:nvPicPr>
          <p:cNvPr id="94047526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908706" y="3925737"/>
            <a:ext cx="10374583" cy="2231092"/>
          </a:xfrm>
          <a:prstGeom prst="rect">
            <a:avLst/>
          </a:prstGeom>
        </p:spPr>
      </p:pic>
      <p:sp>
        <p:nvSpPr>
          <p:cNvPr id="1279737477" name="Footer Placeholder 1"/>
          <p:cNvSpPr>
            <a:spLocks noGrp="1"/>
          </p:cNvSpPr>
          <p:nvPr/>
        </p:nvSpPr>
        <p:spPr bwMode="auto">
          <a:xfrm flipH="0" flipV="0">
            <a:off x="479999" y="6526211"/>
            <a:ext cx="2554689" cy="138858"/>
          </a:xfrm>
        </p:spPr>
        <p:txBody>
          <a:bodyPr vert="horz" wrap="square" lIns="0" tIns="0" rIns="0" bIns="0" rtlCol="0" anchor="t">
            <a:noAutofit/>
          </a:bodyPr>
          <a:lstStyle>
            <a:defPPr>
              <a:defRPr lang="de-DE"/>
            </a:defPPr>
            <a:lvl1pPr marL="0" algn="l" defTabSz="914400" rtl="0">
              <a:defRPr sz="9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/>
              <a:t>by NotebookLM</a:t>
            </a:r>
            <a:endParaRPr/>
          </a:p>
        </p:txBody>
      </p:sp>
      <p:sp>
        <p:nvSpPr>
          <p:cNvPr id="1274403893" name="Content Placeholder 3"/>
          <p:cNvSpPr>
            <a:spLocks noGrp="1"/>
          </p:cNvSpPr>
          <p:nvPr/>
        </p:nvSpPr>
        <p:spPr bwMode="auto">
          <a:xfrm flipH="0" flipV="0">
            <a:off x="8100573" y="1577570"/>
            <a:ext cx="3339821" cy="292691"/>
          </a:xfrm>
        </p:spPr>
        <p:txBody>
          <a:bodyPr vert="horz" lIns="0" tIns="0" rIns="0" bIns="0" rtlCol="0">
            <a:noAutofit/>
          </a:bodyPr>
          <a:lstStyle>
            <a:lvl1pPr marL="0" indent="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None/>
              <a:defRPr sz="1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399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49" indent="-215898" algn="l" defTabSz="540000" rtl="0">
              <a:lnSpc>
                <a:spcPct val="120000"/>
              </a:lnSpc>
              <a:spcBef>
                <a:spcPts val="0"/>
              </a:spcBef>
              <a:spcAft>
                <a:spcPts val="398"/>
              </a:spcAft>
              <a:buFont typeface="EON Brix Sans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 b="1"/>
              <a:t>Forgatókönyv: </a:t>
            </a:r>
            <a:r>
              <a:rPr lang="hu-HU" b="0"/>
              <a:t>Sir KIT Byte-ON</a:t>
            </a:r>
            <a:endParaRPr b="0"/>
          </a:p>
        </p:txBody>
      </p:sp>
      <p:pic>
        <p:nvPicPr>
          <p:cNvPr id="892819248" name="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4"/>
          <a:stretch/>
        </p:blipFill>
        <p:spPr bwMode="auto">
          <a:xfrm flipH="0" flipV="0">
            <a:off x="4917668" y="1677886"/>
            <a:ext cx="860997" cy="860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011092" name="Text Placeholder 4"/>
          <p:cNvSpPr>
            <a:spLocks noGrp="1"/>
          </p:cNvSpPr>
          <p:nvPr>
            <p:ph type="body" sz="quarter" idx="16"/>
          </p:nvPr>
        </p:nvSpPr>
        <p:spPr bwMode="auto">
          <a:xfrm flipH="0" flipV="0">
            <a:off x="479998" y="1552511"/>
            <a:ext cx="1731604" cy="856753"/>
          </a:xfrm>
        </p:spPr>
        <p:txBody>
          <a:bodyPr/>
          <a:lstStyle/>
          <a:p>
            <a:pPr lvl="0">
              <a:defRPr/>
            </a:pPr>
            <a:r>
              <a:rPr lang="hu-HU" b="1">
                <a:solidFill>
                  <a:schemeClr val="accent1"/>
                </a:solidFill>
              </a:rPr>
              <a:t>A feladat áttekintése</a:t>
            </a:r>
            <a:endParaRPr/>
          </a:p>
          <a:p>
            <a:pPr marL="216000" lvl="2" indent="0">
              <a:buFont typeface="EON Brix Sans"/>
              <a:buNone/>
              <a:defRPr/>
            </a:pPr>
            <a:endParaRPr/>
          </a:p>
        </p:txBody>
      </p:sp>
      <p:sp>
        <p:nvSpPr>
          <p:cNvPr id="820619811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479999" y="6526211"/>
            <a:ext cx="2548014" cy="138858"/>
          </a:xfrm>
        </p:spPr>
        <p:txBody>
          <a:bodyPr/>
          <a:lstStyle/>
          <a:p>
            <a:pPr>
              <a:defRPr/>
            </a:pPr>
            <a:r>
              <a:rPr lang="en-GB" sz="900" b="0" i="0" u="none" strike="noStrike" cap="none" spc="0">
                <a:solidFill>
                  <a:schemeClr val="tx1"/>
                </a:solidFill>
                <a:latin typeface="EON Brix Sans"/>
                <a:ea typeface="EON Brix Sans"/>
                <a:cs typeface="EON Brix Sans"/>
              </a:rPr>
              <a:t>https://github.com/veresgyuri/circuit-breaker-on-off</a:t>
            </a:r>
            <a:endParaRPr/>
          </a:p>
        </p:txBody>
      </p:sp>
      <p:sp>
        <p:nvSpPr>
          <p:cNvPr id="1452581808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8</a:t>
            </a:fld>
            <a:endParaRPr lang="en-GB"/>
          </a:p>
        </p:txBody>
      </p:sp>
      <p:pic>
        <p:nvPicPr>
          <p:cNvPr id="42814873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211605" y="360189"/>
            <a:ext cx="9329663" cy="5875083"/>
          </a:xfrm>
          <a:prstGeom prst="rect">
            <a:avLst/>
          </a:prstGeom>
        </p:spPr>
      </p:pic>
      <p:sp>
        <p:nvSpPr>
          <p:cNvPr id="1898280633" name="Title 3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4467415" cy="775913"/>
          </a:xfrm>
        </p:spPr>
        <p:txBody>
          <a:bodyPr/>
          <a:lstStyle/>
          <a:p>
            <a:pPr>
              <a:defRPr/>
            </a:pPr>
            <a:r>
              <a:rPr lang="hu-HU"/>
              <a:t>Programtérkép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280228" name="Content Placeholder 3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479424" y="1808161"/>
            <a:ext cx="2555265" cy="3851275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 rugóerő tárolós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1202105751" name="Conten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3339418" y="1192783"/>
            <a:ext cx="2556849" cy="3851275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hajtás - ’BE’ rugó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1044542501" name="Content Placeholder 5"/>
          <p:cNvSpPr>
            <a:spLocks noGrp="1"/>
          </p:cNvSpPr>
          <p:nvPr>
            <p:ph type="body" sz="quarter" idx="15"/>
          </p:nvPr>
        </p:nvSpPr>
        <p:spPr bwMode="auto">
          <a:xfrm flipH="0" flipV="0">
            <a:off x="6275388" y="401637"/>
            <a:ext cx="2557460" cy="3792562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felhúzó motorblokk</a:t>
            </a: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2096892010" name="Text Placeholder 7"/>
          <p:cNvSpPr>
            <a:spLocks noGrp="1"/>
          </p:cNvSpPr>
          <p:nvPr>
            <p:ph type="body" sz="quarter" idx="16"/>
          </p:nvPr>
        </p:nvSpPr>
        <p:spPr bwMode="auto">
          <a:xfrm flipH="0" flipV="0">
            <a:off x="9445777" y="401637"/>
            <a:ext cx="2266222" cy="3792562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230 V</a:t>
            </a:r>
            <a:r>
              <a:rPr lang="hu-HU" sz="1200" b="1">
                <a:solidFill>
                  <a:schemeClr val="accent1"/>
                </a:solidFill>
              </a:rPr>
              <a:t>DC</a:t>
            </a:r>
            <a:r>
              <a:rPr lang="hu-HU" b="1">
                <a:solidFill>
                  <a:schemeClr val="accent1"/>
                </a:solidFill>
              </a:rPr>
              <a:t> verzió</a:t>
            </a: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1058762986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479999" y="6526211"/>
            <a:ext cx="2554690" cy="138858"/>
          </a:xfrm>
        </p:spPr>
        <p:txBody>
          <a:bodyPr wrap="square"/>
          <a:lstStyle/>
          <a:p>
            <a:pPr>
              <a:defRPr/>
            </a:pPr>
            <a:r>
              <a:rPr lang="hu-HU"/>
              <a:t>Főáramkörű DC motor – nem polaritás érzékeny</a:t>
            </a:r>
            <a:endParaRPr/>
          </a:p>
        </p:txBody>
      </p:sp>
      <p:sp>
        <p:nvSpPr>
          <p:cNvPr id="17497122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9</a:t>
            </a:fld>
            <a:endParaRPr lang="en-GB"/>
          </a:p>
        </p:txBody>
      </p:sp>
      <p:sp>
        <p:nvSpPr>
          <p:cNvPr id="679754878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79998" y="512761"/>
            <a:ext cx="2338498" cy="879968"/>
          </a:xfrm>
        </p:spPr>
        <p:txBody>
          <a:bodyPr/>
          <a:lstStyle/>
          <a:p>
            <a:pPr>
              <a:defRPr/>
            </a:pPr>
            <a:r>
              <a:rPr lang="hu-HU"/>
              <a:t>A főszereplő</a:t>
            </a:r>
            <a:r>
              <a:rPr lang="hu-HU"/>
              <a:t> szíve</a:t>
            </a:r>
            <a:endParaRPr/>
          </a:p>
        </p:txBody>
      </p:sp>
      <p:pic>
        <p:nvPicPr>
          <p:cNvPr id="86156730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95615" y="2587624"/>
            <a:ext cx="2122883" cy="2830511"/>
          </a:xfrm>
          <a:prstGeom prst="rect">
            <a:avLst/>
          </a:prstGeom>
        </p:spPr>
      </p:pic>
      <p:pic>
        <p:nvPicPr>
          <p:cNvPr id="64989105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532292" y="2022305"/>
            <a:ext cx="2171103" cy="2813388"/>
          </a:xfrm>
          <a:prstGeom prst="rect">
            <a:avLst/>
          </a:prstGeom>
        </p:spPr>
      </p:pic>
      <p:pic>
        <p:nvPicPr>
          <p:cNvPr id="601655841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rot="16199969" flipH="0" flipV="0">
            <a:off x="6095962" y="1458987"/>
            <a:ext cx="2916314" cy="1964142"/>
          </a:xfrm>
          <a:prstGeom prst="rect">
            <a:avLst/>
          </a:prstGeom>
        </p:spPr>
      </p:pic>
      <p:pic>
        <p:nvPicPr>
          <p:cNvPr id="1531516436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9744306" y="966638"/>
            <a:ext cx="1689469" cy="2923402"/>
          </a:xfrm>
          <a:prstGeom prst="rect">
            <a:avLst/>
          </a:prstGeom>
        </p:spPr>
      </p:pic>
      <p:pic>
        <p:nvPicPr>
          <p:cNvPr id="1865575707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7026239" y="4424914"/>
            <a:ext cx="3868297" cy="2101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858299" name="Content Placeholder 3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479422" y="1808158"/>
            <a:ext cx="2555263" cy="2922323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 törött fogaskerék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1427641645" name="Conten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3339416" y="709128"/>
            <a:ext cx="2556847" cy="5886510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 felújított szerkezet</a:t>
            </a:r>
            <a:endParaRPr/>
          </a:p>
          <a:p>
            <a:pPr>
              <a:defRPr/>
            </a:pPr>
            <a:br>
              <a:rPr lang="en-GB"/>
            </a:br>
            <a:r>
              <a:rPr lang="en-GB"/>
              <a:t> </a:t>
            </a:r>
            <a:endParaRPr/>
          </a:p>
        </p:txBody>
      </p:sp>
      <p:sp>
        <p:nvSpPr>
          <p:cNvPr id="1369037692" name="Content Placeholder 5"/>
          <p:cNvSpPr>
            <a:spLocks noGrp="1"/>
          </p:cNvSpPr>
          <p:nvPr>
            <p:ph type="body" sz="quarter" idx="15"/>
          </p:nvPr>
        </p:nvSpPr>
        <p:spPr bwMode="auto">
          <a:xfrm flipH="0" flipV="0">
            <a:off x="6275386" y="401634"/>
            <a:ext cx="5436610" cy="3632481"/>
          </a:xfrm>
        </p:spPr>
        <p:txBody>
          <a:bodyPr/>
          <a:lstStyle/>
          <a:p>
            <a:pPr>
              <a:defRPr/>
            </a:pPr>
            <a:r>
              <a:rPr lang="hu-HU" b="1">
                <a:solidFill>
                  <a:schemeClr val="accent1"/>
                </a:solidFill>
              </a:rPr>
              <a:t>Az új 3D nyomtatott fogaskerék</a:t>
            </a: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2146880027" name="Text Placeholder 7"/>
          <p:cNvSpPr>
            <a:spLocks noGrp="1"/>
          </p:cNvSpPr>
          <p:nvPr>
            <p:ph type="body" sz="quarter" idx="16"/>
          </p:nvPr>
        </p:nvSpPr>
        <p:spPr bwMode="auto">
          <a:xfrm flipH="0" flipV="0">
            <a:off x="6275386" y="4379996"/>
            <a:ext cx="5076610" cy="2002866"/>
          </a:xfrm>
        </p:spPr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br>
              <a:rPr lang="en-GB"/>
            </a:br>
            <a:endParaRPr/>
          </a:p>
        </p:txBody>
      </p:sp>
      <p:sp>
        <p:nvSpPr>
          <p:cNvPr id="1036564963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479997" y="6526209"/>
            <a:ext cx="3402858" cy="138856"/>
          </a:xfrm>
        </p:spPr>
        <p:txBody>
          <a:bodyPr wrap="square"/>
          <a:lstStyle/>
          <a:p>
            <a:pPr>
              <a:defRPr/>
            </a:pPr>
            <a:r>
              <a:rPr lang="hu-HU"/>
              <a:t>A hibás alkatrész cseréje és beépítés a teszt eszközbe</a:t>
            </a:r>
            <a:endParaRPr/>
          </a:p>
        </p:txBody>
      </p:sp>
      <p:sp>
        <p:nvSpPr>
          <p:cNvPr id="1861491925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8" y="6526211"/>
            <a:ext cx="360000" cy="138498"/>
          </a:xfrm>
        </p:spPr>
        <p:txBody>
          <a:bodyPr/>
          <a:lstStyle/>
          <a:p>
            <a:pPr>
              <a:defRPr/>
            </a:pPr>
            <a:fld id="{D652D2C2-C1C5-4BFC-18A1-88243055A564}" type="slidenum">
              <a:rPr lang="en-GB"/>
              <a:t/>
            </a:fld>
            <a:endParaRPr lang="en-GB"/>
          </a:p>
        </p:txBody>
      </p:sp>
      <p:sp>
        <p:nvSpPr>
          <p:cNvPr id="1309577489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479998" y="512761"/>
            <a:ext cx="2554689" cy="455610"/>
          </a:xfrm>
        </p:spPr>
        <p:txBody>
          <a:bodyPr/>
          <a:lstStyle/>
          <a:p>
            <a:pPr>
              <a:defRPr/>
            </a:pPr>
            <a:r>
              <a:rPr lang="hu-HU"/>
              <a:t>A kislány</a:t>
            </a:r>
            <a:endParaRPr/>
          </a:p>
        </p:txBody>
      </p:sp>
      <p:pic>
        <p:nvPicPr>
          <p:cNvPr id="70508903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16199969" flipH="0" flipV="0">
            <a:off x="804706" y="2449631"/>
            <a:ext cx="1905235" cy="2144157"/>
          </a:xfrm>
          <a:prstGeom prst="rect">
            <a:avLst/>
          </a:prstGeom>
        </p:spPr>
      </p:pic>
      <p:pic>
        <p:nvPicPr>
          <p:cNvPr id="148644771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583999" y="1239640"/>
            <a:ext cx="2067683" cy="2213769"/>
          </a:xfrm>
          <a:prstGeom prst="rect">
            <a:avLst/>
          </a:prstGeom>
        </p:spPr>
      </p:pic>
      <p:pic>
        <p:nvPicPr>
          <p:cNvPr id="883438016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583999" y="3761856"/>
            <a:ext cx="2067683" cy="2621007"/>
          </a:xfrm>
          <a:prstGeom prst="rect">
            <a:avLst/>
          </a:prstGeom>
        </p:spPr>
      </p:pic>
      <p:pic>
        <p:nvPicPr>
          <p:cNvPr id="29903842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6523986" y="923996"/>
            <a:ext cx="4939411" cy="2845057"/>
          </a:xfrm>
          <a:prstGeom prst="rect">
            <a:avLst/>
          </a:prstGeom>
        </p:spPr>
      </p:pic>
      <p:pic>
        <p:nvPicPr>
          <p:cNvPr id="358503456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rot="16199969" flipH="0" flipV="0">
            <a:off x="6464832" y="4580881"/>
            <a:ext cx="1719405" cy="1601097"/>
          </a:xfrm>
          <a:prstGeom prst="rect">
            <a:avLst/>
          </a:prstGeom>
        </p:spPr>
      </p:pic>
      <p:pic>
        <p:nvPicPr>
          <p:cNvPr id="387359114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8559391" y="4521727"/>
            <a:ext cx="2535813" cy="1719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3984495" name="Footer Placeholder 1"/>
          <p:cNvSpPr>
            <a:spLocks noGrp="1"/>
          </p:cNvSpPr>
          <p:nvPr>
            <p:ph type="ftr" sz="quarter" idx="11"/>
          </p:nvPr>
        </p:nvSpPr>
        <p:spPr bwMode="auto">
          <a:xfrm flipH="0" flipV="0">
            <a:off x="7768413" y="6517210"/>
            <a:ext cx="3174148" cy="147497"/>
          </a:xfrm>
        </p:spPr>
        <p:txBody>
          <a:bodyPr wrap="square"/>
          <a:lstStyle/>
          <a:p>
            <a:pPr>
              <a:defRPr/>
            </a:pPr>
            <a:r>
              <a:rPr lang="hu-HU"/>
              <a:t>	by Sora</a:t>
            </a:r>
            <a:endParaRPr/>
          </a:p>
        </p:txBody>
      </p:sp>
      <p:sp>
        <p:nvSpPr>
          <p:cNvPr id="994657155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6</a:t>
            </a:fld>
            <a:endParaRPr lang="en-GB"/>
          </a:p>
        </p:txBody>
      </p:sp>
      <p:sp>
        <p:nvSpPr>
          <p:cNvPr id="1277456639" name="Title 5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3050672" cy="519778"/>
          </a:xfrm>
        </p:spPr>
        <p:txBody>
          <a:bodyPr/>
          <a:lstStyle/>
          <a:p>
            <a:pPr>
              <a:defRPr/>
            </a:pPr>
            <a:r>
              <a:rPr lang="hu-HU"/>
              <a:t>A beavatkozás</a:t>
            </a:r>
            <a:endParaRPr/>
          </a:p>
        </p:txBody>
      </p:sp>
      <p:pic>
        <p:nvPicPr>
          <p:cNvPr id="203803154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33399" y="1796110"/>
            <a:ext cx="5562599" cy="4105274"/>
          </a:xfrm>
          <a:prstGeom prst="rect">
            <a:avLst/>
          </a:prstGeom>
        </p:spPr>
      </p:pic>
      <p:pic>
        <p:nvPicPr>
          <p:cNvPr id="155322121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275298" y="512761"/>
            <a:ext cx="4076699" cy="5610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22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" dur="2000"/>
                                        <p:tgtEl>
                                          <p:spTgt spid="155322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3319616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1618628" y="6520090"/>
            <a:ext cx="1016951" cy="149657"/>
          </a:xfrm>
        </p:spPr>
        <p:txBody>
          <a:bodyPr/>
          <a:lstStyle/>
          <a:p>
            <a:pPr>
              <a:defRPr/>
            </a:pPr>
            <a:r>
              <a:rPr lang="hu-HU"/>
              <a:t>HSE fókusz - LMRA</a:t>
            </a:r>
            <a:endParaRPr/>
          </a:p>
        </p:txBody>
      </p:sp>
      <p:sp>
        <p:nvSpPr>
          <p:cNvPr id="1967824372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11351999" y="6526212"/>
            <a:ext cx="360001" cy="138499"/>
          </a:xfrm>
        </p:spPr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7</a:t>
            </a:fld>
            <a:endParaRPr lang="en-GB"/>
          </a:p>
        </p:txBody>
      </p:sp>
      <p:sp>
        <p:nvSpPr>
          <p:cNvPr id="135534185" name="Title 6"/>
          <p:cNvSpPr>
            <a:spLocks noGrp="1"/>
          </p:cNvSpPr>
          <p:nvPr>
            <p:ph type="title"/>
          </p:nvPr>
        </p:nvSpPr>
        <p:spPr bwMode="auto">
          <a:xfrm flipH="0" flipV="0">
            <a:off x="6238561" y="512762"/>
            <a:ext cx="3169663" cy="495766"/>
          </a:xfrm>
        </p:spPr>
        <p:txBody>
          <a:bodyPr/>
          <a:lstStyle/>
          <a:p>
            <a:pPr>
              <a:defRPr/>
            </a:pPr>
            <a:r>
              <a:rPr lang="hu-HU"/>
              <a:t>A tesztkörnyezet</a:t>
            </a:r>
            <a:r>
              <a:rPr lang="en-GB"/>
              <a:t> </a:t>
            </a:r>
            <a:endParaRPr/>
          </a:p>
        </p:txBody>
      </p:sp>
      <p:pic>
        <p:nvPicPr>
          <p:cNvPr id="2796819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08674" y="434512"/>
            <a:ext cx="2700276" cy="5805595"/>
          </a:xfrm>
          <a:prstGeom prst="rect">
            <a:avLst/>
          </a:prstGeom>
        </p:spPr>
      </p:pic>
      <p:pic>
        <p:nvPicPr>
          <p:cNvPr id="201685544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4153330" y="1373061"/>
            <a:ext cx="7058025" cy="477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85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" dur="1000"/>
                                        <p:tgtEl>
                                          <p:spTgt spid="2016855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8689906" name="Fußzeilenplatzhalter 1"/>
          <p:cNvSpPr>
            <a:spLocks noGrp="1"/>
          </p:cNvSpPr>
          <p:nvPr>
            <p:ph type="ftr" sz="quarter" idx="11"/>
          </p:nvPr>
        </p:nvSpPr>
        <p:spPr bwMode="auto">
          <a:xfrm>
            <a:off x="479998" y="6526210"/>
            <a:ext cx="2154343" cy="153257"/>
          </a:xfrm>
        </p:spPr>
        <p:txBody>
          <a:bodyPr/>
          <a:lstStyle/>
          <a:p>
            <a:pPr>
              <a:defRPr/>
            </a:pPr>
            <a:r>
              <a:rPr lang="hu-HU"/>
              <a:t>A nyúzás - KI / BE kapcsolgatás folyamata</a:t>
            </a:r>
            <a:endParaRPr/>
          </a:p>
        </p:txBody>
      </p:sp>
      <p:sp>
        <p:nvSpPr>
          <p:cNvPr id="1160613602" name="Foliennummernplatzhalter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1FFFE70-FC19-4A94-9D10-0B3C8E890CB2}" type="slidenum">
              <a:rPr lang="en-GB"/>
              <a:t>10</a:t>
            </a:fld>
            <a:endParaRPr lang="en-GB"/>
          </a:p>
        </p:txBody>
      </p:sp>
      <p:sp>
        <p:nvSpPr>
          <p:cNvPr id="305696538" name="Titel 3"/>
          <p:cNvSpPr>
            <a:spLocks noGrp="1"/>
          </p:cNvSpPr>
          <p:nvPr>
            <p:ph type="title"/>
          </p:nvPr>
        </p:nvSpPr>
        <p:spPr bwMode="auto">
          <a:xfrm flipH="0" flipV="0">
            <a:off x="479999" y="512762"/>
            <a:ext cx="11232000" cy="496320"/>
          </a:xfrm>
        </p:spPr>
        <p:txBody>
          <a:bodyPr/>
          <a:lstStyle/>
          <a:p>
            <a:pPr>
              <a:defRPr/>
            </a:pPr>
            <a:r>
              <a:rPr lang="hu-HU"/>
              <a:t>Visszamérés</a:t>
            </a:r>
            <a:endParaRPr/>
          </a:p>
        </p:txBody>
      </p:sp>
      <p:sp>
        <p:nvSpPr>
          <p:cNvPr id="1885276239" name="Textplatzhalter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1</a:t>
            </a:r>
            <a:endParaRPr/>
          </a:p>
        </p:txBody>
      </p:sp>
      <p:sp>
        <p:nvSpPr>
          <p:cNvPr id="979674012" name="Textplatzhalter 5"/>
          <p:cNvSpPr>
            <a:spLocks noGrp="1"/>
          </p:cNvSpPr>
          <p:nvPr>
            <p:ph type="body" sz="quarter" idx="14"/>
          </p:nvPr>
        </p:nvSpPr>
        <p:spPr bwMode="auto">
          <a:xfrm>
            <a:off x="9587999" y="1808163"/>
            <a:ext cx="2124000" cy="4537074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hu-HU">
                <a:solidFill>
                  <a:schemeClr val="bg1"/>
                </a:solidFill>
              </a:rPr>
              <a:t>5</a:t>
            </a:r>
            <a:endParaRPr/>
          </a:p>
        </p:txBody>
      </p:sp>
      <p:sp>
        <p:nvSpPr>
          <p:cNvPr id="747873200" name="Textplatzhalter 6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3</a:t>
            </a:r>
            <a:endParaRPr/>
          </a:p>
        </p:txBody>
      </p:sp>
      <p:sp>
        <p:nvSpPr>
          <p:cNvPr id="981449024" name="Textplatzhalter 7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4</a:t>
            </a:r>
            <a:endParaRPr/>
          </a:p>
        </p:txBody>
      </p:sp>
      <p:sp>
        <p:nvSpPr>
          <p:cNvPr id="1690701834" name="Textplatzhalter 8"/>
          <p:cNvSpPr>
            <a:spLocks noGrp="1"/>
          </p:cNvSpPr>
          <p:nvPr>
            <p:ph type="body" sz="quarter" idx="17"/>
          </p:nvPr>
        </p:nvSpPr>
        <p:spPr bwMode="auto">
          <a:xfrm>
            <a:off x="2757144" y="1856188"/>
            <a:ext cx="2124000" cy="4537074"/>
          </a:xfrm>
        </p:spPr>
        <p:txBody>
          <a:bodyPr/>
          <a:lstStyle/>
          <a:p>
            <a:pPr>
              <a:defRPr/>
            </a:pPr>
            <a:r>
              <a:rPr lang="hu-HU"/>
              <a:t>2</a:t>
            </a:r>
            <a:endParaRPr/>
          </a:p>
        </p:txBody>
      </p:sp>
      <p:sp>
        <p:nvSpPr>
          <p:cNvPr id="607127881" name="Textplatzhalter 9"/>
          <p:cNvSpPr>
            <a:spLocks noGrp="1"/>
          </p:cNvSpPr>
          <p:nvPr>
            <p:ph type="body" sz="quarter" idx="20"/>
          </p:nvPr>
        </p:nvSpPr>
        <p:spPr bwMode="auto">
          <a:xfrm flipH="0" flipV="0">
            <a:off x="5186650" y="3428997"/>
            <a:ext cx="1819274" cy="2822282"/>
          </a:xfrm>
        </p:spPr>
        <p:txBody>
          <a:bodyPr/>
          <a:lstStyle/>
          <a:p>
            <a:pPr lvl="0">
              <a:defRPr/>
            </a:pPr>
            <a:r>
              <a:rPr lang="hu-HU" b="1"/>
              <a:t>75 ciklus után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0"/>
              <a:t>Egy kicsi sérülés</a:t>
            </a:r>
            <a:endParaRPr lang="en-GB"/>
          </a:p>
        </p:txBody>
      </p:sp>
      <p:sp>
        <p:nvSpPr>
          <p:cNvPr id="109554819" name="Textplatzhalter 10"/>
          <p:cNvSpPr>
            <a:spLocks noGrp="1"/>
          </p:cNvSpPr>
          <p:nvPr>
            <p:ph type="body" sz="quarter" idx="23"/>
          </p:nvPr>
        </p:nvSpPr>
        <p:spPr bwMode="auto">
          <a:xfrm>
            <a:off x="9740362" y="3428997"/>
            <a:ext cx="1819274" cy="2484438"/>
          </a:xfrm>
        </p:spPr>
        <p:txBody>
          <a:bodyPr/>
          <a:lstStyle/>
          <a:p>
            <a:pPr lvl="0">
              <a:defRPr/>
            </a:pPr>
            <a:r>
              <a:rPr lang="hu-HU" b="1">
                <a:solidFill>
                  <a:schemeClr val="bg1"/>
                </a:solidFill>
              </a:rPr>
              <a:t>Az eredmény</a:t>
            </a:r>
            <a:endParaRPr/>
          </a:p>
          <a:p>
            <a:pPr lvl="0">
              <a:defRPr/>
            </a:pP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hu-HU" b="1">
                <a:solidFill>
                  <a:schemeClr val="bg1"/>
                </a:solidFill>
              </a:rPr>
              <a:t>Megfelelő</a:t>
            </a: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endParaRPr lang="en-GB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hu-HU" b="0">
                <a:solidFill>
                  <a:schemeClr val="bg1"/>
                </a:solidFill>
              </a:rPr>
              <a:t>Sikeres volt az anyagválasztás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099584290" name="Textplatzhalter 11"/>
          <p:cNvSpPr>
            <a:spLocks noGrp="1"/>
          </p:cNvSpPr>
          <p:nvPr>
            <p:ph type="body" sz="quarter" idx="24"/>
          </p:nvPr>
        </p:nvSpPr>
        <p:spPr bwMode="auto">
          <a:xfrm flipH="0" flipV="0">
            <a:off x="632362" y="3428997"/>
            <a:ext cx="1819274" cy="2822282"/>
          </a:xfrm>
        </p:spPr>
        <p:txBody>
          <a:bodyPr/>
          <a:lstStyle/>
          <a:p>
            <a:pPr lvl="0">
              <a:defRPr/>
            </a:pPr>
            <a:r>
              <a:rPr lang="hu-HU" b="1"/>
              <a:t>Indul a teszt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1"/>
              <a:t>Cél:</a:t>
            </a:r>
            <a:endParaRPr lang="en-GB"/>
          </a:p>
          <a:p>
            <a:pPr lvl="0">
              <a:lnSpc>
                <a:spcPct val="100000"/>
              </a:lnSpc>
              <a:defRPr/>
            </a:pPr>
            <a:r>
              <a:rPr lang="hu-HU" b="0"/>
              <a:t>A fogaskerékhez választott 3D anyag </a:t>
            </a:r>
            <a:r>
              <a:rPr lang="hu-HU" sz="1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ellenőrzése</a:t>
            </a:r>
            <a:endParaRPr lang="hu-HU" b="0"/>
          </a:p>
          <a:p>
            <a:pPr lvl="0">
              <a:lnSpc>
                <a:spcPts val="1414"/>
              </a:lnSpc>
              <a:defRPr/>
            </a:pPr>
            <a:endParaRPr lang="hu-HU" b="0"/>
          </a:p>
          <a:p>
            <a:pPr marL="261850" lvl="0" indent="-261850">
              <a:buFont typeface="Arial"/>
              <a:buChar char="–"/>
              <a:defRPr/>
            </a:pPr>
            <a:r>
              <a:rPr lang="hu-HU" b="0"/>
              <a:t>kopás?</a:t>
            </a:r>
            <a:endParaRPr lang="hu-HU" b="0"/>
          </a:p>
          <a:p>
            <a:pPr marL="261850" lvl="0" indent="-261850">
              <a:buFont typeface="Arial"/>
              <a:buChar char="–"/>
              <a:defRPr/>
            </a:pPr>
            <a:r>
              <a:rPr lang="hu-HU" b="0"/>
              <a:t>repedés?</a:t>
            </a:r>
            <a:endParaRPr lang="hu-HU" b="0"/>
          </a:p>
          <a:p>
            <a:pPr marL="261850" lvl="0" indent="-261850">
              <a:lnSpc>
                <a:spcPct val="114999"/>
              </a:lnSpc>
              <a:buFont typeface="Arial"/>
              <a:buChar char="–"/>
              <a:defRPr/>
            </a:pPr>
            <a:r>
              <a:rPr lang="hu-HU" b="0"/>
              <a:t>sérülés?</a:t>
            </a:r>
            <a:endParaRPr lang="en-GB"/>
          </a:p>
        </p:txBody>
      </p:sp>
      <p:sp>
        <p:nvSpPr>
          <p:cNvPr id="21521221" name="Textplatzhalter 12"/>
          <p:cNvSpPr>
            <a:spLocks noGrp="1"/>
          </p:cNvSpPr>
          <p:nvPr>
            <p:ph type="body" sz="quarter" idx="25"/>
          </p:nvPr>
        </p:nvSpPr>
        <p:spPr bwMode="auto">
          <a:xfrm flipH="0" flipV="0">
            <a:off x="7463794" y="3428997"/>
            <a:ext cx="1819274" cy="2667840"/>
          </a:xfrm>
        </p:spPr>
        <p:txBody>
          <a:bodyPr/>
          <a:lstStyle/>
          <a:p>
            <a:pPr lvl="0">
              <a:defRPr/>
            </a:pPr>
            <a:r>
              <a:rPr lang="hu-HU" b="1"/>
              <a:t>&gt;200 ciklus után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0"/>
              <a:t>Minimális kopás</a:t>
            </a:r>
            <a:endParaRPr lang="en-GB"/>
          </a:p>
        </p:txBody>
      </p:sp>
      <p:sp>
        <p:nvSpPr>
          <p:cNvPr id="1710089792" name="Textplatzhalter 13"/>
          <p:cNvSpPr>
            <a:spLocks noGrp="1"/>
          </p:cNvSpPr>
          <p:nvPr>
            <p:ph type="body" sz="quarter" idx="26"/>
          </p:nvPr>
        </p:nvSpPr>
        <p:spPr bwMode="auto">
          <a:xfrm>
            <a:off x="2909504" y="3429000"/>
            <a:ext cx="1819274" cy="2484438"/>
          </a:xfrm>
        </p:spPr>
        <p:txBody>
          <a:bodyPr/>
          <a:lstStyle/>
          <a:p>
            <a:pPr lvl="0">
              <a:defRPr/>
            </a:pPr>
            <a:r>
              <a:rPr lang="hu-HU" b="1"/>
              <a:t>25 ciklus után</a:t>
            </a:r>
            <a:endParaRPr/>
          </a:p>
          <a:p>
            <a:pPr lvl="0">
              <a:defRPr/>
            </a:pPr>
            <a:endParaRPr lang="en-GB"/>
          </a:p>
          <a:p>
            <a:pPr lvl="0">
              <a:defRPr/>
            </a:pPr>
            <a:r>
              <a:rPr lang="hu-HU" b="0"/>
              <a:t>Nincs látható hiba</a:t>
            </a:r>
            <a:endParaRPr lang="en-GB"/>
          </a:p>
        </p:txBody>
      </p:sp>
      <p:pic>
        <p:nvPicPr>
          <p:cNvPr id="213126894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827765" y="1990233"/>
            <a:ext cx="549258" cy="340475"/>
          </a:xfrm>
          <a:prstGeom prst="rect">
            <a:avLst/>
          </a:prstGeom>
        </p:spPr>
      </p:pic>
      <p:pic>
        <p:nvPicPr>
          <p:cNvPr id="23595952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019939" y="2010807"/>
            <a:ext cx="553227" cy="352782"/>
          </a:xfrm>
          <a:prstGeom prst="rect">
            <a:avLst/>
          </a:prstGeom>
        </p:spPr>
      </p:pic>
      <p:pic>
        <p:nvPicPr>
          <p:cNvPr id="783789725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324750" y="1990233"/>
            <a:ext cx="681175" cy="393932"/>
          </a:xfrm>
          <a:prstGeom prst="rect">
            <a:avLst/>
          </a:prstGeom>
        </p:spPr>
      </p:pic>
      <p:pic>
        <p:nvPicPr>
          <p:cNvPr id="1300920772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8473826" y="2031383"/>
            <a:ext cx="774588" cy="352782"/>
          </a:xfrm>
          <a:prstGeom prst="rect">
            <a:avLst/>
          </a:prstGeom>
        </p:spPr>
      </p:pic>
      <p:pic>
        <p:nvPicPr>
          <p:cNvPr id="1109293184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5307950" y="4497640"/>
            <a:ext cx="1576674" cy="1599198"/>
          </a:xfrm>
          <a:prstGeom prst="rect">
            <a:avLst/>
          </a:prstGeom>
        </p:spPr>
      </p:pic>
      <p:pic>
        <p:nvPicPr>
          <p:cNvPr id="39920661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2909503" y="4497640"/>
            <a:ext cx="1819272" cy="1598010"/>
          </a:xfrm>
          <a:prstGeom prst="rect">
            <a:avLst/>
          </a:prstGeom>
        </p:spPr>
      </p:pic>
      <p:pic>
        <p:nvPicPr>
          <p:cNvPr id="751559992" name="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 flipH="0" flipV="0">
            <a:off x="7535854" y="4498828"/>
            <a:ext cx="1675155" cy="1598010"/>
          </a:xfrm>
          <a:prstGeom prst="rect">
            <a:avLst/>
          </a:prstGeom>
        </p:spPr>
      </p:pic>
      <p:pic>
        <p:nvPicPr>
          <p:cNvPr id="1557389430" name="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 flipH="0" flipV="0">
            <a:off x="10649998" y="2457905"/>
            <a:ext cx="639505" cy="629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9682424" name=""/>
          <p:cNvPicPr>
            <a:picLocks noChangeAspect="1"/>
          </p:cNvPicPr>
          <p:nvPr>
            <p:ph type="pic" sz="quarter" idx="15" hasCustomPrompt="1"/>
          </p:nvPr>
        </p:nvPicPr>
        <p:blipFill rotWithShape="1">
          <a:blip r:embed="rId3"/>
          <a:stretch/>
        </p:blipFill>
        <p:spPr bwMode="auto">
          <a:xfrm rot="0">
            <a:off x="4610686" y="495301"/>
            <a:ext cx="7315200" cy="5867399"/>
          </a:xfrm>
          <a:prstGeom prst="rect">
            <a:avLst/>
          </a:prstGeom>
        </p:spPr>
      </p:pic>
      <p:sp>
        <p:nvSpPr>
          <p:cNvPr id="858335260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479999" y="6526210"/>
            <a:ext cx="464496" cy="141738"/>
          </a:xfrm>
        </p:spPr>
        <p:txBody>
          <a:bodyPr/>
          <a:lstStyle/>
          <a:p>
            <a:pPr>
              <a:defRPr/>
            </a:pPr>
            <a:r>
              <a:rPr lang="hu-HU"/>
              <a:t>Megfelelt</a:t>
            </a:r>
            <a:endParaRPr/>
          </a:p>
        </p:txBody>
      </p:sp>
      <p:sp>
        <p:nvSpPr>
          <p:cNvPr id="520107719" name="Content Placeholder 4"/>
          <p:cNvSpPr>
            <a:spLocks noGrp="1"/>
          </p:cNvSpPr>
          <p:nvPr>
            <p:ph sz="quarter" idx="13"/>
          </p:nvPr>
        </p:nvSpPr>
        <p:spPr bwMode="auto">
          <a:xfrm flipH="0" flipV="0">
            <a:off x="480573" y="1807198"/>
            <a:ext cx="3311529" cy="4104000"/>
          </a:xfrm>
        </p:spPr>
        <p:txBody>
          <a:bodyPr/>
          <a:lstStyle/>
          <a:p>
            <a:pPr>
              <a:defRPr/>
            </a:pPr>
            <a:r>
              <a:rPr lang="hu-HU" b="1"/>
              <a:t>Értékelés</a:t>
            </a:r>
            <a:br>
              <a:rPr lang="en-GB" b="1"/>
            </a:br>
            <a:r>
              <a:rPr lang="hu-HU"/>
              <a:t>Több mint kétszáz kapcsolás után sincs jelentős kopás, vagy sérülés a beépített fogaskeréken.</a:t>
            </a:r>
            <a:endParaRPr/>
          </a:p>
          <a:p>
            <a:pPr>
              <a:defRPr/>
            </a:pPr>
            <a:endParaRPr lang="en-GB"/>
          </a:p>
          <a:p>
            <a:pPr>
              <a:defRPr/>
            </a:pPr>
            <a:r>
              <a:rPr lang="hu-HU"/>
              <a:t>A 3D nyomtatásos technológia, ezzel az anyagválasztással alkalmas a meghibásodott fröccsöntött fogaskerék kiváltására.</a:t>
            </a:r>
            <a:endParaRPr lang="en-GB"/>
          </a:p>
        </p:txBody>
      </p:sp>
      <p:sp>
        <p:nvSpPr>
          <p:cNvPr id="230074808" name="Title 5"/>
          <p:cNvSpPr>
            <a:spLocks noGrp="1"/>
          </p:cNvSpPr>
          <p:nvPr>
            <p:ph type="title"/>
          </p:nvPr>
        </p:nvSpPr>
        <p:spPr bwMode="auto">
          <a:xfrm>
            <a:off x="480000" y="512763"/>
            <a:ext cx="3528000" cy="886397"/>
          </a:xfrm>
        </p:spPr>
        <p:txBody>
          <a:bodyPr/>
          <a:lstStyle/>
          <a:p>
            <a:pPr>
              <a:defRPr/>
            </a:pPr>
            <a:r>
              <a:rPr lang="hu-HU"/>
              <a:t>A végeredmény</a:t>
            </a:r>
            <a:r>
              <a:rPr lang="en-GB"/>
              <a:t> </a:t>
            </a:r>
            <a:endParaRPr/>
          </a:p>
        </p:txBody>
      </p:sp>
      <p:sp>
        <p:nvSpPr>
          <p:cNvPr id="1710980471" name="Foliennummernplatzhalter 2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600717" y="6526211"/>
            <a:ext cx="111642" cy="138858"/>
          </a:xfrm>
        </p:spPr>
        <p:txBody>
          <a:bodyPr wrap="square"/>
          <a:lstStyle/>
          <a:p>
            <a:pPr>
              <a:defRPr/>
            </a:pPr>
            <a:fld id="{B3D524A2-C397-CFFF-AF28-CE2B59DA806B}" type="slidenum">
              <a:rPr lang="en-GB"/>
              <a:t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E.ON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Arial"/>
        <a:cs typeface="Arial"/>
      </a:majorFont>
      <a:minorFont>
        <a:latin typeface="EON Bri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Arial"/>
        <a:cs typeface="Arial"/>
      </a:majorFont>
      <a:minorFont>
        <a:latin typeface="EON Bri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customXml/_rels/item1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5093286-d934-4aae-82c0-b78422b7d5b1">
      <UserInfo>
        <DisplayName>Sebastian Emmel (Peter Schmidt Group)</DisplayName>
        <AccountId>20</AccountId>
        <AccountType/>
      </UserInfo>
      <UserInfo>
        <DisplayName>Fabio Prata (Peter Schmidt Group)</DisplayName>
        <AccountId>28</AccountId>
        <AccountType/>
      </UserInfo>
    </SharedWithUsers>
    <_activity xmlns="586e1e96-2638-4596-a128-9acbd6c3d42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2F29A2849E5C42810242E28DF54F7B" ma:contentTypeVersion="16" ma:contentTypeDescription="Create a new document." ma:contentTypeScope="" ma:versionID="e7d536dc3ee8117a6d9b99dde0dde0a2">
  <xsd:schema xmlns:xsd="http://www.w3.org/2001/XMLSchema" xmlns:xs="http://www.w3.org/2001/XMLSchema" xmlns:p="http://schemas.microsoft.com/office/2006/metadata/properties" xmlns:ns3="c5093286-d934-4aae-82c0-b78422b7d5b1" xmlns:ns4="586e1e96-2638-4596-a128-9acbd6c3d424" targetNamespace="http://schemas.microsoft.com/office/2006/metadata/properties" ma:root="true" ma:fieldsID="c4a3e3c5109b7efe6799c2ec69b908f0" ns3:_="" ns4:_="">
    <xsd:import namespace="c5093286-d934-4aae-82c0-b78422b7d5b1"/>
    <xsd:import namespace="586e1e96-2638-4596-a128-9acbd6c3d4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093286-d934-4aae-82c0-b78422b7d5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e1e96-2638-4596-a128-9acbd6c3d4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This value indicates the number of saves or revisions. The application is responsible for updating this value after each revision.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575DA2-38B3-4D6C-BE45-A5618476C8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B9F5CF-2DCE-49DD-AA36-81101D395492}">
  <ds:schemaRefs>
    <ds:schemaRef ds:uri="c5093286-d934-4aae-82c0-b78422b7d5b1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86e1e96-2638-4596-a128-9acbd6c3d424"/>
    <ds:schemaRef ds:uri="http://purl.org/dc/elements/1.1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5EBF1B30-8D20-4247-A92F-893842A9F3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093286-d934-4aae-82c0-b78422b7d5b1"/>
    <ds:schemaRef ds:uri="586e1e96-2638-4596-a128-9acbd6c3d4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EON_Presentation</Template>
  <TotalTime>0</TotalTime>
  <Words>0</Words>
  <Application>ONLYOFFICE/9.2.1.43</Application>
  <PresentationFormat>On-screen Show (4:3)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E.ON PowerPoint</dc:title>
  <dc:creator/>
  <dc:description/>
  <cp:lastModifiedBy/>
  <cp:revision>15</cp:revision>
  <dcterms:created xsi:type="dcterms:W3CDTF">2026-01-26T13:12:41Z</dcterms:created>
  <dcterms:modified xsi:type="dcterms:W3CDTF">2026-02-02T21:01:51Z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0x0101006A2F29A2849E5C42810242E28DF54F7B</vt:lpwstr>
  </property>
  <property fmtid="{D5CDD505-2E9C-101B-9397-08002B2CF9AE}" pid="3" name="MediaServiceImageTags">
    <vt:lpwstr/>
  </property>
</Properties>
</file>